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9" r:id="rId12"/>
    <p:sldId id="272" r:id="rId13"/>
    <p:sldId id="273" r:id="rId14"/>
    <p:sldId id="274" r:id="rId15"/>
    <p:sldId id="270" r:id="rId16"/>
    <p:sldId id="271" r:id="rId17"/>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9" d="100"/>
          <a:sy n="109" d="100"/>
        </p:scale>
        <p:origin x="-16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302989-AE53-467E-B655-DEA863D1470A}" type="datetimeFigureOut">
              <a:rPr lang="ko-KR" altLang="en-US" smtClean="0"/>
              <a:t>2015-04-15</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7A7270-A77C-4310-850C-C93FA9EC3471}" type="slidenum">
              <a:rPr lang="ko-KR" altLang="en-US" smtClean="0"/>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Why is “perhaps” italicized?</a:t>
            </a:r>
            <a:endParaRPr lang="ko-KR" altLang="en-US" dirty="0"/>
          </a:p>
        </p:txBody>
      </p:sp>
      <p:sp>
        <p:nvSpPr>
          <p:cNvPr id="4" name="슬라이드 번호 개체 틀 3"/>
          <p:cNvSpPr>
            <a:spLocks noGrp="1"/>
          </p:cNvSpPr>
          <p:nvPr>
            <p:ph type="sldNum" sz="quarter" idx="10"/>
          </p:nvPr>
        </p:nvSpPr>
        <p:spPr/>
        <p:txBody>
          <a:bodyPr/>
          <a:lstStyle/>
          <a:p>
            <a:fld id="{B57A7270-A77C-4310-850C-C93FA9EC3471}" type="slidenum">
              <a:rPr lang="ko-KR" altLang="en-US" smtClean="0"/>
              <a:t>12</a:t>
            </a:fld>
            <a:endParaRPr lang="ko-K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Why does</a:t>
            </a:r>
            <a:r>
              <a:rPr lang="en-US" altLang="ko-KR" baseline="0" dirty="0" smtClean="0"/>
              <a:t> she think that “nobody shall find it out but myself?” Why is  life more exciting now to her?</a:t>
            </a:r>
            <a:endParaRPr lang="ko-KR" altLang="en-US" dirty="0"/>
          </a:p>
        </p:txBody>
      </p:sp>
      <p:sp>
        <p:nvSpPr>
          <p:cNvPr id="4" name="슬라이드 번호 개체 틀 3"/>
          <p:cNvSpPr>
            <a:spLocks noGrp="1"/>
          </p:cNvSpPr>
          <p:nvPr>
            <p:ph type="sldNum" sz="quarter" idx="10"/>
          </p:nvPr>
        </p:nvSpPr>
        <p:spPr/>
        <p:txBody>
          <a:bodyPr/>
          <a:lstStyle/>
          <a:p>
            <a:fld id="{B57A7270-A77C-4310-850C-C93FA9EC3471}" type="slidenum">
              <a:rPr lang="ko-KR" altLang="en-US" smtClean="0"/>
              <a:t>15</a:t>
            </a:fld>
            <a:endParaRPr lang="ko-K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What does “pulling off the paper” mean to her? Why has</a:t>
            </a:r>
            <a:r>
              <a:rPr lang="en-US" altLang="ko-KR" baseline="0" dirty="0" smtClean="0"/>
              <a:t> </a:t>
            </a:r>
            <a:r>
              <a:rPr lang="en-US" altLang="ko-KR" baseline="0" smtClean="0"/>
              <a:t>John fainted?</a:t>
            </a:r>
            <a:endParaRPr lang="ko-KR" altLang="en-US"/>
          </a:p>
        </p:txBody>
      </p:sp>
      <p:sp>
        <p:nvSpPr>
          <p:cNvPr id="4" name="슬라이드 번호 개체 틀 3"/>
          <p:cNvSpPr>
            <a:spLocks noGrp="1"/>
          </p:cNvSpPr>
          <p:nvPr>
            <p:ph type="sldNum" sz="quarter" idx="10"/>
          </p:nvPr>
        </p:nvSpPr>
        <p:spPr/>
        <p:txBody>
          <a:bodyPr/>
          <a:lstStyle/>
          <a:p>
            <a:fld id="{B57A7270-A77C-4310-850C-C93FA9EC3471}" type="slidenum">
              <a:rPr lang="ko-KR" altLang="en-US" smtClean="0"/>
              <a:t>16</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1" name="직사각형 20"/>
          <p:cNvSpPr/>
          <p:nvPr/>
        </p:nvSpPr>
        <p:spPr>
          <a:xfrm>
            <a:off x="428596" y="6"/>
            <a:ext cx="8286808"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ctrTitle"/>
          </p:nvPr>
        </p:nvSpPr>
        <p:spPr>
          <a:xfrm>
            <a:off x="714348" y="2143116"/>
            <a:ext cx="7643866" cy="1500198"/>
          </a:xfrm>
        </p:spPr>
        <p:txBody>
          <a:bodyPr anchor="ctr"/>
          <a:lstStyle>
            <a:lvl1pPr algn="ctr">
              <a:defRPr>
                <a:solidFill>
                  <a:schemeClr val="tx1"/>
                </a:solidFill>
              </a:defRPr>
            </a:lvl1pPr>
          </a:lstStyle>
          <a:p>
            <a:r>
              <a:rPr kumimoji="0" lang="ko-KR" altLang="en-US" smtClean="0"/>
              <a:t>마스터 제목 스타일 편집</a:t>
            </a:r>
            <a:endParaRPr kumimoji="0" lang="en-US"/>
          </a:p>
        </p:txBody>
      </p:sp>
      <p:sp>
        <p:nvSpPr>
          <p:cNvPr id="3" name="부제목 2"/>
          <p:cNvSpPr>
            <a:spLocks noGrp="1"/>
          </p:cNvSpPr>
          <p:nvPr>
            <p:ph type="subTitle" idx="1"/>
          </p:nvPr>
        </p:nvSpPr>
        <p:spPr>
          <a:xfrm>
            <a:off x="785786" y="3786190"/>
            <a:ext cx="7500990" cy="857256"/>
          </a:xfrm>
        </p:spPr>
        <p:txBody>
          <a:bodyPr anchor="t"/>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ko-KR" altLang="en-US" smtClean="0"/>
              <a:t>마스터 부제목 스타일 편집</a:t>
            </a:r>
            <a:endParaRPr kumimoji="0" lang="en-US"/>
          </a:p>
        </p:txBody>
      </p:sp>
      <p:sp>
        <p:nvSpPr>
          <p:cNvPr id="4" name="날짜 개체 틀 3"/>
          <p:cNvSpPr>
            <a:spLocks noGrp="1"/>
          </p:cNvSpPr>
          <p:nvPr>
            <p:ph type="dt" sz="half" idx="10"/>
          </p:nvPr>
        </p:nvSpPr>
        <p:spPr/>
        <p:txBody>
          <a:bodyPr/>
          <a:lstStyle/>
          <a:p>
            <a:fld id="{6B578CDE-FAC1-464F-92BA-E9DC18DA8C2B}" type="datetimeFigureOut">
              <a:rPr lang="ko-KR" altLang="en-US" smtClean="0"/>
              <a:pPr/>
              <a:t>2015-04-15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7B283F72-BD1C-4BA9-8959-435C3CF1A890}"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nchor="b"/>
          <a:lstStyle>
            <a:lvl1pPr>
              <a:defRPr b="0"/>
            </a:lvl1p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1500175"/>
            <a:ext cx="8229600" cy="4625989"/>
          </a:xfrm>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6B578CDE-FAC1-464F-92BA-E9DC18DA8C2B}" type="datetimeFigureOut">
              <a:rPr lang="ko-KR" altLang="en-US" smtClean="0"/>
              <a:pPr/>
              <a:t>2015-04-15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7B283F72-BD1C-4BA9-8959-435C3CF1A890}" type="slidenum">
              <a:rPr lang="ko-KR" altLang="en-US" smtClean="0"/>
              <a:pPr/>
              <a:t>‹#›</a:t>
            </a:fld>
            <a:endParaRPr lang="ko-KR" altLang="en-US"/>
          </a:p>
        </p:txBody>
      </p:sp>
      <p:cxnSp>
        <p:nvCxnSpPr>
          <p:cNvPr id="8" name="직선 연결선 7"/>
          <p:cNvCxnSpPr/>
          <p:nvPr/>
        </p:nvCxnSpPr>
        <p:spPr>
          <a:xfrm>
            <a:off x="455646" y="1428736"/>
            <a:ext cx="8215370" cy="1588"/>
          </a:xfrm>
          <a:prstGeom prst="line">
            <a:avLst/>
          </a:prstGeom>
          <a:noFill/>
          <a:ln w="28575" cap="sq" cmpd="sng" algn="ctr">
            <a:solidFill>
              <a:srgbClr val="E49458"/>
            </a:solidFill>
            <a:prstDash val="solid"/>
          </a:ln>
          <a:effectLst>
            <a:outerShdw blurRad="12700" dir="5400000" algn="tl">
              <a:srgbClr val="EBE9ED">
                <a:alpha val="27450"/>
              </a:srgbClr>
            </a:outerShdw>
          </a:effectLst>
          <a:scene3d>
            <a:camera prst="orthographicFront" fov="0">
              <a:rot lat="0" lon="0" rev="0"/>
            </a:camera>
            <a:lightRig rig="soft" dir="t">
              <a:rot lat="0" lon="0" rev="19200000"/>
            </a:lightRig>
          </a:scene3d>
          <a:sp3d prstMaterial="matte">
            <a:bevelT h="88900"/>
            <a:contourClr>
              <a:srgbClr val="E49458">
                <a:tint val="100000"/>
                <a:shade val="100000"/>
                <a:hueMod val="100000"/>
                <a:satMod val="100000"/>
              </a:srgbClr>
            </a:contourClr>
          </a:sp3d>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7" name="직사각형 6"/>
          <p:cNvSpPr/>
          <p:nvPr/>
        </p:nvSpPr>
        <p:spPr>
          <a:xfrm>
            <a:off x="7643834" y="-15949"/>
            <a:ext cx="1500166"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세로 제목 1"/>
          <p:cNvSpPr>
            <a:spLocks noGrp="1"/>
          </p:cNvSpPr>
          <p:nvPr>
            <p:ph type="title" orient="vert"/>
          </p:nvPr>
        </p:nvSpPr>
        <p:spPr>
          <a:xfrm>
            <a:off x="7643834" y="285728"/>
            <a:ext cx="1214446" cy="6286546"/>
          </a:xfrm>
          <a:noFill/>
        </p:spPr>
        <p:txBody>
          <a:bodyPr vert="eaVert" anchor="b"/>
          <a:lstStyle>
            <a:lvl1pPr algn="ctr">
              <a:defRPr b="0"/>
            </a:lvl1p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571481"/>
            <a:ext cx="7115196" cy="5715044"/>
          </a:xfrm>
        </p:spPr>
        <p:txBody>
          <a:bodyPr vert="eaVert"/>
          <a:lstStyle>
            <a:lvl1pPr>
              <a:defRPr sz="2800"/>
            </a:lvl1pPr>
            <a:lvl2pPr>
              <a:defRPr sz="2400"/>
            </a:lvl2pPr>
            <a:lvl3pPr>
              <a:defRPr sz="2000"/>
            </a:lvl3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6B578CDE-FAC1-464F-92BA-E9DC18DA8C2B}" type="datetimeFigureOut">
              <a:rPr lang="ko-KR" altLang="en-US" smtClean="0"/>
              <a:pPr/>
              <a:t>2015-04-15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7B283F72-BD1C-4BA9-8959-435C3CF1A890}"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bg>
      <p:bgRef idx="1003">
        <a:schemeClr val="bg1"/>
      </p:bgRef>
    </p:bg>
    <p:spTree>
      <p:nvGrpSpPr>
        <p:cNvPr id="1" name=""/>
        <p:cNvGrpSpPr/>
        <p:nvPr/>
      </p:nvGrpSpPr>
      <p:grpSpPr>
        <a:xfrm>
          <a:off x="0" y="0"/>
          <a:ext cx="0" cy="0"/>
          <a:chOff x="0" y="0"/>
          <a:chExt cx="0" cy="0"/>
        </a:xfrm>
      </p:grpSpPr>
      <p:sp>
        <p:nvSpPr>
          <p:cNvPr id="11" name="직사각형 10"/>
          <p:cNvSpPr/>
          <p:nvPr/>
        </p:nvSpPr>
        <p:spPr>
          <a:xfrm>
            <a:off x="0" y="1"/>
            <a:ext cx="285720" cy="6858000"/>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3" name="내용 개체 틀 2"/>
          <p:cNvSpPr>
            <a:spLocks noGrp="1"/>
          </p:cNvSpPr>
          <p:nvPr>
            <p:ph idx="1"/>
          </p:nvPr>
        </p:nvSpPr>
        <p:spPr/>
        <p:txBody>
          <a:bodyPr/>
          <a:lstStyle>
            <a:lvl1pPr>
              <a:buSzPct val="70000"/>
              <a:buFont typeface="Wingdings"/>
              <a:buChar char=""/>
              <a:defRPr/>
            </a:lvl1pPr>
            <a:lvl2pPr>
              <a:buSzPct val="120000"/>
              <a:defRPr/>
            </a:lvl2pPr>
            <a:lvl3pPr>
              <a:buSzPct val="120000"/>
              <a:defRPr/>
            </a:lvl3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6B578CDE-FAC1-464F-92BA-E9DC18DA8C2B}" type="datetimeFigureOut">
              <a:rPr lang="ko-KR" altLang="en-US" smtClean="0"/>
              <a:pPr/>
              <a:t>2015-04-15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7B283F72-BD1C-4BA9-8959-435C3CF1A890}" type="slidenum">
              <a:rPr lang="ko-KR" altLang="en-US" smtClean="0"/>
              <a:pPr/>
              <a:t>‹#›</a:t>
            </a:fld>
            <a:endParaRPr lang="ko-KR" altLang="en-US"/>
          </a:p>
        </p:txBody>
      </p:sp>
      <p:sp>
        <p:nvSpPr>
          <p:cNvPr id="2" name="제목 1"/>
          <p:cNvSpPr>
            <a:spLocks noGrp="1"/>
          </p:cNvSpPr>
          <p:nvPr>
            <p:ph type="title"/>
          </p:nvPr>
        </p:nvSpPr>
        <p:spPr>
          <a:xfrm>
            <a:off x="303475" y="285728"/>
            <a:ext cx="8554805" cy="939784"/>
          </a:xfrm>
        </p:spPr>
        <p:txBody>
          <a:bodyPr/>
          <a:lstStyle>
            <a:lvl1pPr>
              <a:defRPr b="0"/>
            </a:lvl1pPr>
          </a:lstStyle>
          <a:p>
            <a:r>
              <a:rPr kumimoji="0" lang="ko-KR" altLang="en-US" smtClean="0"/>
              <a:t>마스터 제목 스타일 편집</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1">
        <a:schemeClr val="bg1"/>
      </p:bgRef>
    </p:bg>
    <p:spTree>
      <p:nvGrpSpPr>
        <p:cNvPr id="1" name=""/>
        <p:cNvGrpSpPr/>
        <p:nvPr/>
      </p:nvGrpSpPr>
      <p:grpSpPr>
        <a:xfrm>
          <a:off x="0" y="0"/>
          <a:ext cx="0" cy="0"/>
          <a:chOff x="0" y="0"/>
          <a:chExt cx="0" cy="0"/>
        </a:xfrm>
      </p:grpSpPr>
      <p:sp>
        <p:nvSpPr>
          <p:cNvPr id="9" name="직사각형 8"/>
          <p:cNvSpPr/>
          <p:nvPr/>
        </p:nvSpPr>
        <p:spPr>
          <a:xfrm>
            <a:off x="0" y="9"/>
            <a:ext cx="456478" cy="6857999"/>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a:xfrm>
            <a:off x="500034" y="3071810"/>
            <a:ext cx="7715304" cy="1504952"/>
          </a:xfrm>
        </p:spPr>
        <p:txBody>
          <a:bodyPr anchor="ctr"/>
          <a:lstStyle>
            <a:lvl1pPr algn="l">
              <a:defRPr sz="4000" b="0" cap="all">
                <a:effectLst>
                  <a:outerShdw blurRad="44450" dist="25400" dir="2700000" algn="tl" rotWithShape="0">
                    <a:schemeClr val="bg1">
                      <a:alpha val="51000"/>
                    </a:schemeClr>
                  </a:outerShdw>
                </a:effectLst>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500034" y="4500570"/>
            <a:ext cx="7715304" cy="1643064"/>
          </a:xfrm>
        </p:spPr>
        <p:txBody>
          <a:bodyPr anchor="t"/>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7B283F72-BD1C-4BA9-8959-435C3CF1A890}" type="slidenum">
              <a:rPr lang="ko-KR" altLang="en-US" smtClean="0"/>
              <a:pPr/>
              <a:t>‹#›</a:t>
            </a:fld>
            <a:endParaRPr lang="ko-KR" altLang="en-US"/>
          </a:p>
        </p:txBody>
      </p:sp>
      <p:cxnSp>
        <p:nvCxnSpPr>
          <p:cNvPr id="16" name="직선 연결선 15"/>
          <p:cNvCxnSpPr/>
          <p:nvPr/>
        </p:nvCxnSpPr>
        <p:spPr>
          <a:xfrm>
            <a:off x="500034" y="4429132"/>
            <a:ext cx="7715304" cy="1588"/>
          </a:xfrm>
          <a:prstGeom prst="line">
            <a:avLst/>
          </a:prstGeom>
        </p:spPr>
        <p:style>
          <a:lnRef idx="3">
            <a:schemeClr val="accent1"/>
          </a:lnRef>
          <a:fillRef idx="0">
            <a:schemeClr val="accent1"/>
          </a:fillRef>
          <a:effectRef idx="2">
            <a:schemeClr val="accent1"/>
          </a:effectRef>
          <a:fontRef idx="minor">
            <a:schemeClr val="tx1"/>
          </a:fontRef>
        </p:style>
      </p:cxnSp>
      <p:sp>
        <p:nvSpPr>
          <p:cNvPr id="8" name="날짜 개체 틀 7"/>
          <p:cNvSpPr>
            <a:spLocks noGrp="1"/>
          </p:cNvSpPr>
          <p:nvPr>
            <p:ph type="dt" sz="half" idx="13"/>
          </p:nvPr>
        </p:nvSpPr>
        <p:spPr/>
        <p:txBody>
          <a:bodyPr/>
          <a:lstStyle/>
          <a:p>
            <a:fld id="{6B578CDE-FAC1-464F-92BA-E9DC18DA8C2B}" type="datetimeFigureOut">
              <a:rPr lang="ko-KR" altLang="en-US" smtClean="0"/>
              <a:pPr/>
              <a:t>2015-04-15</a:t>
            </a:fld>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8" name="직사각형 7"/>
          <p:cNvSpPr/>
          <p:nvPr/>
        </p:nvSpPr>
        <p:spPr>
          <a:xfrm>
            <a:off x="0" y="285728"/>
            <a:ext cx="9144032" cy="1143010"/>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p:txBody>
          <a:bodyPr/>
          <a:lstStyle>
            <a:lvl1pPr>
              <a:defRPr b="0"/>
            </a:lvl1pPr>
          </a:lstStyle>
          <a:p>
            <a:r>
              <a:rPr kumimoji="0" lang="ko-KR" altLang="en-US" smtClean="0"/>
              <a:t>마스터 제목 스타일 편집</a:t>
            </a:r>
            <a:endParaRPr kumimoji="0" lang="en-US"/>
          </a:p>
        </p:txBody>
      </p:sp>
      <p:sp>
        <p:nvSpPr>
          <p:cNvPr id="3" name="내용 개체 틀 2"/>
          <p:cNvSpPr>
            <a:spLocks noGrp="1"/>
          </p:cNvSpPr>
          <p:nvPr>
            <p:ph sz="half" idx="1"/>
          </p:nvPr>
        </p:nvSpPr>
        <p:spPr bwMode="invGray">
          <a:xfrm>
            <a:off x="785782" y="1643050"/>
            <a:ext cx="3786218" cy="4429156"/>
          </a:xfrm>
          <a:prstGeom prst="roundRect">
            <a:avLst>
              <a:gd name="adj" fmla="val 5345"/>
            </a:avLst>
          </a:prstGeom>
          <a:solidFill>
            <a:schemeClr val="tx2">
              <a:tint val="50000"/>
              <a:alpha val="50000"/>
            </a:schemeClr>
          </a:solidFill>
          <a:effectLst/>
          <a:scene3d>
            <a:camera prst="orthographicFront"/>
            <a:lightRig rig="threePt" dir="t"/>
          </a:scene3d>
          <a:sp3d contourW="12700">
            <a:bevelT/>
            <a:contourClr>
              <a:schemeClr val="bg2"/>
            </a:contourClr>
          </a:sp3d>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bwMode="invGray">
          <a:xfrm>
            <a:off x="4714876" y="1643050"/>
            <a:ext cx="3785616" cy="4429156"/>
          </a:xfrm>
          <a:prstGeom prst="roundRect">
            <a:avLst>
              <a:gd name="adj" fmla="val 6980"/>
            </a:avLst>
          </a:prstGeom>
          <a:solidFill>
            <a:schemeClr val="tx2">
              <a:tint val="75000"/>
              <a:alpha val="50000"/>
            </a:schemeClr>
          </a:solidFill>
          <a:effectLst/>
          <a:scene3d>
            <a:camera prst="orthographicFront"/>
            <a:lightRig rig="threePt" dir="t"/>
          </a:scene3d>
          <a:sp3d contourW="12700">
            <a:bevelT/>
            <a:contourClr>
              <a:schemeClr val="bg2"/>
            </a:contourClr>
          </a:sp3d>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6B578CDE-FAC1-464F-92BA-E9DC18DA8C2B}" type="datetimeFigureOut">
              <a:rPr lang="ko-KR" altLang="en-US" smtClean="0"/>
              <a:pPr/>
              <a:t>2015-04-15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7B283F72-BD1C-4BA9-8959-435C3CF1A890}"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b="0"/>
            </a:lvl1pPr>
          </a:lstStyle>
          <a:p>
            <a:r>
              <a:rPr kumimoji="0" lang="ko-KR" altLang="en-US" smtClean="0"/>
              <a:t>마스터 제목 스타일 편집</a:t>
            </a:r>
            <a:endParaRPr kumimoji="0" lang="en-US"/>
          </a:p>
        </p:txBody>
      </p:sp>
      <p:sp>
        <p:nvSpPr>
          <p:cNvPr id="7" name="날짜 개체 틀 6"/>
          <p:cNvSpPr>
            <a:spLocks noGrp="1"/>
          </p:cNvSpPr>
          <p:nvPr>
            <p:ph type="dt" sz="half" idx="10"/>
          </p:nvPr>
        </p:nvSpPr>
        <p:spPr/>
        <p:txBody>
          <a:bodyPr/>
          <a:lstStyle/>
          <a:p>
            <a:fld id="{6B578CDE-FAC1-464F-92BA-E9DC18DA8C2B}" type="datetimeFigureOut">
              <a:rPr lang="ko-KR" altLang="en-US" smtClean="0"/>
              <a:pPr/>
              <a:t>2015-04-15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7B283F72-BD1C-4BA9-8959-435C3CF1A890}" type="slidenum">
              <a:rPr lang="ko-KR" altLang="en-US" smtClean="0"/>
              <a:pPr/>
              <a:t>‹#›</a:t>
            </a:fld>
            <a:endParaRPr lang="ko-KR" altLang="en-US"/>
          </a:p>
        </p:txBody>
      </p:sp>
      <p:sp>
        <p:nvSpPr>
          <p:cNvPr id="10" name="내용 개체 틀 9"/>
          <p:cNvSpPr>
            <a:spLocks noGrp="1"/>
          </p:cNvSpPr>
          <p:nvPr>
            <p:ph sz="half" idx="2"/>
          </p:nvPr>
        </p:nvSpPr>
        <p:spPr bwMode="invGray">
          <a:xfrm>
            <a:off x="500038" y="1500174"/>
            <a:ext cx="4000529" cy="3786214"/>
          </a:xfrm>
          <a:prstGeom prst="roundRect">
            <a:avLst>
              <a:gd name="adj" fmla="val 5345"/>
            </a:avLst>
          </a:prstGeom>
          <a:gradFill flip="none" rotWithShape="1">
            <a:gsLst>
              <a:gs pos="0">
                <a:schemeClr val="accent1">
                  <a:shade val="75000"/>
                  <a:alpha val="50000"/>
                </a:schemeClr>
              </a:gs>
              <a:gs pos="100000">
                <a:schemeClr val="accent1">
                  <a:shade val="75000"/>
                  <a:tint val="20000"/>
                  <a:alpha val="50000"/>
                </a:schemeClr>
              </a:gs>
            </a:gsLst>
            <a:lin ang="13500000" scaled="1"/>
            <a:tileRect/>
          </a:gradFill>
          <a:effectLst/>
          <a:scene3d>
            <a:camera prst="orthographicFront"/>
            <a:lightRig rig="glow" dir="t">
              <a:rot lat="0" lon="0" rev="4800000"/>
            </a:lightRig>
          </a:scene3d>
          <a:sp3d extrusionH="12700" contourW="12700" prstMaterial="powder">
            <a:bevelT h="12700"/>
            <a:bevelB h="50800"/>
            <a:contourClr>
              <a:schemeClr val="bg2"/>
            </a:contourClr>
          </a:sp3d>
        </p:spPr>
        <p:txBody>
          <a:bodyPr/>
          <a:lstStyle>
            <a:lvl1pPr>
              <a:defRPr sz="2800">
                <a:solidFill>
                  <a:schemeClr val="tx1">
                    <a:tint val="95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3" name="텍스트 개체 틀 2"/>
          <p:cNvSpPr>
            <a:spLocks noGrp="1"/>
          </p:cNvSpPr>
          <p:nvPr>
            <p:ph type="body" idx="1"/>
          </p:nvPr>
        </p:nvSpPr>
        <p:spPr bwMode="ltGray">
          <a:xfrm>
            <a:off x="500038" y="5429264"/>
            <a:ext cx="4005072" cy="714380"/>
          </a:xfrm>
          <a:prstGeom prst="roundRect">
            <a:avLst>
              <a:gd name="adj" fmla="val 16667"/>
            </a:avLst>
          </a:prstGeom>
          <a:noFill/>
          <a:ln>
            <a:noFill/>
          </a:ln>
          <a:effectLst/>
        </p:spPr>
        <p:txBody>
          <a:bodyPr anchor="ctr"/>
          <a:lstStyle>
            <a:lvl1pPr marL="0" indent="0" algn="ctr">
              <a:buNone/>
              <a:defRPr sz="2400" b="0">
                <a:solidFill>
                  <a:schemeClr val="tx1"/>
                </a:solidFill>
              </a:defRPr>
            </a:lvl1pPr>
            <a:lvl2pPr marL="457200" indent="0" algn="ctr">
              <a:buNone/>
              <a:defRPr sz="2000" b="0">
                <a:solidFill>
                  <a:schemeClr val="tx1"/>
                </a:solidFill>
              </a:defRPr>
            </a:lvl2pPr>
            <a:lvl3pPr marL="914400" indent="0" algn="ctr">
              <a:buNone/>
              <a:defRPr sz="1800" b="0">
                <a:solidFill>
                  <a:schemeClr val="tx1"/>
                </a:solidFill>
              </a:defRPr>
            </a:lvl3pPr>
            <a:lvl4pPr marL="1371600" indent="0" algn="ctr">
              <a:buNone/>
              <a:defRPr sz="1600" b="0">
                <a:solidFill>
                  <a:schemeClr val="tx1"/>
                </a:solidFill>
              </a:defRPr>
            </a:lvl4pPr>
            <a:lvl5pPr marL="1828800" indent="0" algn="ctr">
              <a:buNone/>
              <a:defRPr sz="1600" b="0">
                <a:solidFill>
                  <a:schemeClr val="tx1"/>
                </a:solidFill>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ko-KR" altLang="en-US" smtClean="0"/>
              <a:t>마스터 텍스트 스타일을 편집합니다</a:t>
            </a:r>
          </a:p>
        </p:txBody>
      </p:sp>
      <p:sp>
        <p:nvSpPr>
          <p:cNvPr id="12" name="내용 개체 틀 11"/>
          <p:cNvSpPr>
            <a:spLocks noGrp="1"/>
          </p:cNvSpPr>
          <p:nvPr>
            <p:ph sz="half" idx="4"/>
          </p:nvPr>
        </p:nvSpPr>
        <p:spPr bwMode="invGray">
          <a:xfrm>
            <a:off x="4716932" y="1500174"/>
            <a:ext cx="4000529" cy="3786214"/>
          </a:xfrm>
          <a:prstGeom prst="roundRect">
            <a:avLst>
              <a:gd name="adj" fmla="val 5345"/>
            </a:avLst>
          </a:prstGeom>
          <a:gradFill flip="none" rotWithShape="1">
            <a:gsLst>
              <a:gs pos="0">
                <a:schemeClr val="accent2">
                  <a:shade val="75000"/>
                  <a:alpha val="50000"/>
                </a:schemeClr>
              </a:gs>
              <a:gs pos="100000">
                <a:schemeClr val="accent2">
                  <a:tint val="20000"/>
                  <a:alpha val="50000"/>
                </a:schemeClr>
              </a:gs>
            </a:gsLst>
            <a:lin ang="13500000" scaled="1"/>
            <a:tileRect/>
          </a:gradFill>
          <a:effectLst/>
          <a:scene3d>
            <a:camera prst="orthographicFront"/>
            <a:lightRig rig="glow" dir="t">
              <a:rot lat="0" lon="0" rev="4800000"/>
            </a:lightRig>
          </a:scene3d>
          <a:sp3d extrusionH="12700" contourW="12700" prstMaterial="powder">
            <a:bevelT h="12700"/>
            <a:bevelB h="50800"/>
            <a:contourClr>
              <a:schemeClr val="bg2"/>
            </a:contourClr>
          </a:sp3d>
        </p:spPr>
        <p:txBody>
          <a:bodyPr/>
          <a:lstStyle>
            <a:lvl1pPr>
              <a:defRPr sz="2800">
                <a:solidFill>
                  <a:schemeClr val="tx1">
                    <a:tint val="95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텍스트 개체 틀 4"/>
          <p:cNvSpPr>
            <a:spLocks noGrp="1"/>
          </p:cNvSpPr>
          <p:nvPr>
            <p:ph type="body" sz="quarter" idx="3"/>
          </p:nvPr>
        </p:nvSpPr>
        <p:spPr bwMode="ltGray">
          <a:xfrm>
            <a:off x="4714876" y="5429264"/>
            <a:ext cx="4000528" cy="714380"/>
          </a:xfrm>
          <a:prstGeom prst="roundRect">
            <a:avLst>
              <a:gd name="adj" fmla="val 16667"/>
            </a:avLst>
          </a:prstGeom>
          <a:noFill/>
          <a:ln>
            <a:noFill/>
          </a:ln>
          <a:effectLst/>
        </p:spPr>
        <p:txBody>
          <a:bodyPr anchor="ctr"/>
          <a:lstStyle>
            <a:lvl1pPr marL="0" indent="0" algn="ctr">
              <a:buNone/>
              <a:defRPr sz="2400" b="0">
                <a:solidFill>
                  <a:schemeClr val="tx1"/>
                </a:solidFill>
              </a:defRPr>
            </a:lvl1pPr>
            <a:lvl2pPr marL="457200" indent="0" algn="ctr">
              <a:buNone/>
              <a:defRPr sz="2000" b="0">
                <a:solidFill>
                  <a:schemeClr val="tx1"/>
                </a:solidFill>
              </a:defRPr>
            </a:lvl2pPr>
            <a:lvl3pPr marL="914400" indent="0" algn="ctr">
              <a:buNone/>
              <a:defRPr sz="1800" b="0">
                <a:solidFill>
                  <a:schemeClr val="tx1"/>
                </a:solidFill>
              </a:defRPr>
            </a:lvl3pPr>
            <a:lvl4pPr marL="1371600" indent="0" algn="ctr">
              <a:buNone/>
              <a:defRPr sz="1600" b="0">
                <a:solidFill>
                  <a:schemeClr val="tx1"/>
                </a:solidFill>
              </a:defRPr>
            </a:lvl4pPr>
            <a:lvl5pPr marL="1828800" indent="0" algn="ctr">
              <a:buNone/>
              <a:defRPr sz="1600" b="0">
                <a:solidFill>
                  <a:schemeClr val="tx1"/>
                </a:solidFill>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ko-KR" altLang="en-US" smtClean="0"/>
              <a:t>마스터 텍스트 스타일을 편집합니다</a:t>
            </a:r>
          </a:p>
        </p:txBody>
      </p:sp>
      <p:sp>
        <p:nvSpPr>
          <p:cNvPr id="11" name="직사각형 10"/>
          <p:cNvSpPr/>
          <p:nvPr/>
        </p:nvSpPr>
        <p:spPr>
          <a:xfrm>
            <a:off x="0"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13" name="직사각형 12"/>
          <p:cNvSpPr/>
          <p:nvPr/>
        </p:nvSpPr>
        <p:spPr>
          <a:xfrm>
            <a:off x="8859915"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6" name="직사각형 5"/>
          <p:cNvSpPr/>
          <p:nvPr/>
        </p:nvSpPr>
        <p:spPr>
          <a:xfrm>
            <a:off x="428596" y="6"/>
            <a:ext cx="8286808"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a:xfrm>
            <a:off x="500034" y="428604"/>
            <a:ext cx="8186766" cy="1143000"/>
          </a:xfrm>
        </p:spPr>
        <p:txBody>
          <a:bodyPr/>
          <a:lstStyle>
            <a:lvl1pPr algn="l">
              <a:defRPr b="0"/>
            </a:lvl1pPr>
          </a:lstStyle>
          <a:p>
            <a:r>
              <a:rPr kumimoji="0" lang="ko-KR" altLang="en-US" smtClean="0"/>
              <a:t>마스터 제목 스타일 편집</a:t>
            </a:r>
            <a:endParaRPr kumimoji="0" lang="en-US"/>
          </a:p>
        </p:txBody>
      </p:sp>
      <p:sp>
        <p:nvSpPr>
          <p:cNvPr id="3" name="날짜 개체 틀 2"/>
          <p:cNvSpPr>
            <a:spLocks noGrp="1"/>
          </p:cNvSpPr>
          <p:nvPr>
            <p:ph type="dt" sz="half" idx="10"/>
          </p:nvPr>
        </p:nvSpPr>
        <p:spPr/>
        <p:txBody>
          <a:bodyPr/>
          <a:lstStyle/>
          <a:p>
            <a:fld id="{6B578CDE-FAC1-464F-92BA-E9DC18DA8C2B}" type="datetimeFigureOut">
              <a:rPr lang="ko-KR" altLang="en-US" smtClean="0"/>
              <a:pPr/>
              <a:t>2015-04-15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7B283F72-BD1C-4BA9-8959-435C3CF1A890}"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6B578CDE-FAC1-464F-92BA-E9DC18DA8C2B}" type="datetimeFigureOut">
              <a:rPr lang="ko-KR" altLang="en-US" smtClean="0"/>
              <a:pPr/>
              <a:t>2015-04-15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7B283F72-BD1C-4BA9-8959-435C3CF1A890}"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bg>
      <p:bgRef idx="1002">
        <a:schemeClr val="bg1"/>
      </p:bgRef>
    </p:bg>
    <p:spTree>
      <p:nvGrpSpPr>
        <p:cNvPr id="1" name=""/>
        <p:cNvGrpSpPr/>
        <p:nvPr/>
      </p:nvGrpSpPr>
      <p:grpSpPr>
        <a:xfrm>
          <a:off x="0" y="0"/>
          <a:ext cx="0" cy="0"/>
          <a:chOff x="0" y="0"/>
          <a:chExt cx="0" cy="0"/>
        </a:xfrm>
      </p:grpSpPr>
      <p:sp>
        <p:nvSpPr>
          <p:cNvPr id="12" name="직사각형 11"/>
          <p:cNvSpPr/>
          <p:nvPr/>
        </p:nvSpPr>
        <p:spPr bwMode="invGray">
          <a:xfrm>
            <a:off x="285720" y="263808"/>
            <a:ext cx="8858280" cy="664862"/>
          </a:xfrm>
          <a:prstGeom prst="rect">
            <a:avLst/>
          </a:prstGeom>
          <a:solidFill>
            <a:schemeClr val="tx1">
              <a:tint val="95000"/>
              <a:alpha val="69804"/>
            </a:scheme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bwMode="invGray">
          <a:xfrm>
            <a:off x="500034" y="285728"/>
            <a:ext cx="8143932" cy="642942"/>
          </a:xfrm>
          <a:noFill/>
        </p:spPr>
        <p:txBody>
          <a:bodyPr anchor="b">
            <a:noAutofit/>
          </a:bodyPr>
          <a:lstStyle>
            <a:lvl1pPr algn="l">
              <a:defRPr sz="2800" b="1">
                <a:ln w="9525" cmpd="sng">
                  <a:noFill/>
                </a:ln>
                <a:solidFill>
                  <a:schemeClr val="bg1"/>
                </a:solidFill>
                <a:effectLst>
                  <a:outerShdw blurRad="44450" dist="25400" dir="2700000" algn="tl" rotWithShape="0">
                    <a:schemeClr val="tx1">
                      <a:alpha val="51000"/>
                    </a:schemeClr>
                  </a:outerShdw>
                </a:effectLst>
              </a:defRPr>
            </a:lvl1pPr>
          </a:lstStyle>
          <a:p>
            <a:r>
              <a:rPr kumimoji="0" lang="ko-KR" altLang="en-US" smtClean="0"/>
              <a:t>마스터 제목 스타일 편집</a:t>
            </a:r>
            <a:endParaRPr kumimoji="0" lang="en-US"/>
          </a:p>
        </p:txBody>
      </p:sp>
      <p:sp>
        <p:nvSpPr>
          <p:cNvPr id="4" name="텍스트 개체 틀 3"/>
          <p:cNvSpPr>
            <a:spLocks noGrp="1"/>
          </p:cNvSpPr>
          <p:nvPr>
            <p:ph type="body" sz="half" idx="2"/>
          </p:nvPr>
        </p:nvSpPr>
        <p:spPr>
          <a:xfrm>
            <a:off x="500034" y="1006230"/>
            <a:ext cx="2214578" cy="5351729"/>
          </a:xfrm>
        </p:spPr>
        <p:txBody>
          <a:bodyPr/>
          <a:lstStyle>
            <a:lvl1pPr marL="0" indent="0">
              <a:buNone/>
              <a:defRPr sz="1600"/>
            </a:lvl1pPr>
            <a:lvl2pPr marL="457200" indent="0">
              <a:buNone/>
              <a:defRPr sz="14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6B578CDE-FAC1-464F-92BA-E9DC18DA8C2B}" type="datetimeFigureOut">
              <a:rPr lang="ko-KR" altLang="en-US" smtClean="0"/>
              <a:pPr/>
              <a:t>2015-04-15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7B283F72-BD1C-4BA9-8959-435C3CF1A890}" type="slidenum">
              <a:rPr lang="ko-KR" altLang="en-US" smtClean="0"/>
              <a:pPr/>
              <a:t>‹#›</a:t>
            </a:fld>
            <a:endParaRPr lang="ko-KR" altLang="en-US"/>
          </a:p>
        </p:txBody>
      </p:sp>
      <p:sp>
        <p:nvSpPr>
          <p:cNvPr id="15" name="내용 개체 틀 14"/>
          <p:cNvSpPr>
            <a:spLocks noGrp="1"/>
          </p:cNvSpPr>
          <p:nvPr>
            <p:ph sz="quarter" idx="1"/>
          </p:nvPr>
        </p:nvSpPr>
        <p:spPr>
          <a:xfrm>
            <a:off x="2786064" y="1000108"/>
            <a:ext cx="5857875" cy="5357830"/>
          </a:xfrm>
        </p:spPr>
        <p:txBody>
          <a:bodyPr/>
          <a:lstStyle>
            <a:lvl1pPr>
              <a:defRPr sz="2800"/>
            </a:lvl1pPr>
            <a:lvl2pPr>
              <a:defRPr sz="2600"/>
            </a:lvl2pPr>
            <a:lvl3pPr>
              <a:defRPr sz="2400"/>
            </a:lvl3pPr>
            <a:lvl4pPr>
              <a:defRPr sz="20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9" name="직사각형 8"/>
          <p:cNvSpPr/>
          <p:nvPr/>
        </p:nvSpPr>
        <p:spPr>
          <a:xfrm>
            <a:off x="0"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9" name="직사각형 8"/>
          <p:cNvSpPr/>
          <p:nvPr/>
        </p:nvSpPr>
        <p:spPr>
          <a:xfrm>
            <a:off x="0" y="3571876"/>
            <a:ext cx="9144000" cy="3286126"/>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1"/>
          <p:cNvSpPr>
            <a:spLocks noGrp="1"/>
          </p:cNvSpPr>
          <p:nvPr>
            <p:ph type="title"/>
          </p:nvPr>
        </p:nvSpPr>
        <p:spPr>
          <a:xfrm>
            <a:off x="500034" y="3571876"/>
            <a:ext cx="3286148" cy="1138242"/>
          </a:xfrm>
        </p:spPr>
        <p:txBody>
          <a:bodyPr anchor="b"/>
          <a:lstStyle>
            <a:lvl1pPr algn="l">
              <a:defRPr sz="2000" b="1"/>
            </a:lvl1pPr>
          </a:lstStyle>
          <a:p>
            <a:r>
              <a:rPr kumimoji="0" lang="ko-KR" altLang="en-US" smtClean="0"/>
              <a:t>마스터 제목 스타일 편집</a:t>
            </a:r>
            <a:endParaRPr kumimoji="0" lang="en-US"/>
          </a:p>
        </p:txBody>
      </p:sp>
      <p:sp>
        <p:nvSpPr>
          <p:cNvPr id="4" name="텍스트 개체 틀 3"/>
          <p:cNvSpPr>
            <a:spLocks noGrp="1"/>
          </p:cNvSpPr>
          <p:nvPr>
            <p:ph type="body" sz="half" idx="2"/>
          </p:nvPr>
        </p:nvSpPr>
        <p:spPr>
          <a:xfrm>
            <a:off x="500034" y="4714884"/>
            <a:ext cx="3286148" cy="1143008"/>
          </a:xfrm>
        </p:spPr>
        <p:txBody>
          <a:bodyPr/>
          <a:lstStyle>
            <a:lvl1pPr marL="0" indent="0">
              <a:buNone/>
              <a:defRPr sz="1600"/>
            </a:lvl1pPr>
            <a:lvl2pPr marL="457200" indent="0">
              <a:buNone/>
              <a:defRPr sz="1400"/>
            </a:lvl2pPr>
            <a:lvl3pPr marL="914400" indent="0">
              <a:buNone/>
              <a:defRPr sz="1400"/>
            </a:lvl3pPr>
            <a:lvl4pPr marL="1371600" indent="0">
              <a:buNone/>
              <a:defRPr sz="1200"/>
            </a:lvl4pPr>
            <a:lvl5pPr marL="1828800" indent="0">
              <a:buNone/>
              <a:defRPr sz="12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6B578CDE-FAC1-464F-92BA-E9DC18DA8C2B}" type="datetimeFigureOut">
              <a:rPr lang="ko-KR" altLang="en-US" smtClean="0"/>
              <a:pPr/>
              <a:t>2015-04-15</a:t>
            </a:fld>
            <a:endParaRPr lang="ko-KR" altLang="en-US"/>
          </a:p>
        </p:txBody>
      </p:sp>
      <p:sp>
        <p:nvSpPr>
          <p:cNvPr id="6" name="바닥글 개체 틀 5"/>
          <p:cNvSpPr>
            <a:spLocks noGrp="1"/>
          </p:cNvSpPr>
          <p:nvPr>
            <p:ph type="ftr" sz="quarter" idx="11"/>
          </p:nvPr>
        </p:nvSpPr>
        <p:spPr>
          <a:xfrm>
            <a:off x="3124200" y="6572272"/>
            <a:ext cx="2895600" cy="297750"/>
          </a:xfrm>
        </p:spPr>
        <p:txBody>
          <a:bodyPr/>
          <a:lstStyle/>
          <a:p>
            <a:endParaRPr lang="ko-KR" altLang="en-US"/>
          </a:p>
        </p:txBody>
      </p:sp>
      <p:sp>
        <p:nvSpPr>
          <p:cNvPr id="7" name="슬라이드 번호 개체 틀 6"/>
          <p:cNvSpPr>
            <a:spLocks noGrp="1"/>
          </p:cNvSpPr>
          <p:nvPr>
            <p:ph type="sldNum" sz="quarter" idx="12"/>
          </p:nvPr>
        </p:nvSpPr>
        <p:spPr/>
        <p:txBody>
          <a:bodyPr/>
          <a:lstStyle/>
          <a:p>
            <a:fld id="{7B283F72-BD1C-4BA9-8959-435C3CF1A890}" type="slidenum">
              <a:rPr lang="ko-KR" altLang="en-US" smtClean="0"/>
              <a:pPr/>
              <a:t>‹#›</a:t>
            </a:fld>
            <a:endParaRPr lang="ko-KR" altLang="en-US"/>
          </a:p>
        </p:txBody>
      </p:sp>
      <p:sp>
        <p:nvSpPr>
          <p:cNvPr id="8" name="그림 개체 틀 7"/>
          <p:cNvSpPr>
            <a:spLocks noGrp="1"/>
          </p:cNvSpPr>
          <p:nvPr>
            <p:ph type="pic" idx="1"/>
          </p:nvPr>
        </p:nvSpPr>
        <p:spPr>
          <a:xfrm>
            <a:off x="4000496" y="1071546"/>
            <a:ext cx="4214842" cy="4714908"/>
          </a:xfrm>
          <a:solidFill>
            <a:schemeClr val="tx2"/>
          </a:solidFill>
          <a:ln w="152400" cap="rnd">
            <a:solidFill>
              <a:srgbClr val="FFFFFF"/>
            </a:solidFill>
            <a:round/>
          </a:ln>
          <a:effectLst>
            <a:outerShdw blurRad="50800" dist="50800" dir="2700000" algn="tl" rotWithShape="0">
              <a:srgbClr val="000000">
                <a:alpha val="43137"/>
              </a:srgbClr>
            </a:outerShdw>
          </a:effectLst>
          <a:scene3d>
            <a:camera prst="orthographicFront"/>
            <a:lightRig rig="twoPt" dir="t">
              <a:rot lat="0" lon="0" rev="10800000"/>
            </a:lightRig>
          </a:scene3d>
          <a:sp3d contourW="6350">
            <a:bevelT w="50800" h="16510"/>
            <a:contourClr>
              <a:srgbClr val="C0C0C0"/>
            </a:contourClr>
          </a:sp3d>
        </p:spPr>
        <p:txBody>
          <a:bodyPr/>
          <a:lstStyle>
            <a:lvl1pPr marL="0" indent="0">
              <a:buNone/>
              <a:defRPr sz="3200">
                <a:solidFill>
                  <a:schemeClr val="tx2">
                    <a:tint val="10000"/>
                  </a:schemeClr>
                </a:solidFill>
                <a:effectLst>
                  <a:outerShdw blurRad="50800" dist="50800" dir="5400000" algn="tl" rotWithShape="0">
                    <a:srgbClr val="000000">
                      <a:alpha val="58000"/>
                    </a:srgbClr>
                  </a:outerShdw>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ko-KR" altLang="en-US" smtClean="0"/>
              <a:t>그림을 추가하려면 아이콘을 클릭하십시오</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8" name="직사각형 27"/>
          <p:cNvSpPr/>
          <p:nvPr/>
        </p:nvSpPr>
        <p:spPr>
          <a:xfrm>
            <a:off x="0" y="6572272"/>
            <a:ext cx="9144000" cy="285728"/>
          </a:xfrm>
          <a:prstGeom prst="rect">
            <a:avLst/>
          </a:prstGeom>
          <a:ln w="158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8" name="직사각형 7"/>
          <p:cNvSpPr/>
          <p:nvPr/>
        </p:nvSpPr>
        <p:spPr>
          <a:xfrm>
            <a:off x="0" y="2380"/>
            <a:ext cx="9144000" cy="283348"/>
          </a:xfrm>
          <a:prstGeom prst="rect">
            <a:avLst/>
          </a:prstGeom>
          <a:solidFill>
            <a:schemeClr val="accent4"/>
          </a:solidFill>
          <a:ln w="158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제목 개체 틀 1"/>
          <p:cNvSpPr>
            <a:spLocks noGrp="1"/>
          </p:cNvSpPr>
          <p:nvPr>
            <p:ph type="title"/>
          </p:nvPr>
        </p:nvSpPr>
        <p:spPr>
          <a:xfrm>
            <a:off x="312353" y="274638"/>
            <a:ext cx="8545927" cy="1143000"/>
          </a:xfrm>
          <a:prstGeom prst="rect">
            <a:avLst/>
          </a:prstGeom>
        </p:spPr>
        <p:txBody>
          <a:bodyPr vert="horz" rtlCol="0" anchor="ctr">
            <a:normAutofit/>
          </a:body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4" name="날짜 개체 틀 3"/>
          <p:cNvSpPr>
            <a:spLocks noGrp="1"/>
          </p:cNvSpPr>
          <p:nvPr>
            <p:ph type="dt" sz="half" idx="2"/>
          </p:nvPr>
        </p:nvSpPr>
        <p:spPr>
          <a:xfrm>
            <a:off x="457200" y="6572272"/>
            <a:ext cx="2133600" cy="285752"/>
          </a:xfrm>
          <a:prstGeom prst="rect">
            <a:avLst/>
          </a:prstGeom>
        </p:spPr>
        <p:txBody>
          <a:bodyPr vert="horz" rtlCol="0" anchor="ctr"/>
          <a:lstStyle>
            <a:lvl1pPr algn="l" eaLnBrk="1" latinLnBrk="0" hangingPunct="1">
              <a:defRPr kumimoji="0" sz="1200">
                <a:solidFill>
                  <a:schemeClr val="tx1"/>
                </a:solidFill>
              </a:defRPr>
            </a:lvl1pPr>
          </a:lstStyle>
          <a:p>
            <a:fld id="{6B578CDE-FAC1-464F-92BA-E9DC18DA8C2B}" type="datetimeFigureOut">
              <a:rPr lang="ko-KR" altLang="en-US" smtClean="0"/>
              <a:pPr/>
              <a:t>2015-04-15</a:t>
            </a:fld>
            <a:endParaRPr lang="ko-KR" altLang="en-US"/>
          </a:p>
        </p:txBody>
      </p:sp>
      <p:sp>
        <p:nvSpPr>
          <p:cNvPr id="5" name="바닥글 개체 틀 4"/>
          <p:cNvSpPr>
            <a:spLocks noGrp="1"/>
          </p:cNvSpPr>
          <p:nvPr>
            <p:ph type="ftr" sz="quarter" idx="3"/>
          </p:nvPr>
        </p:nvSpPr>
        <p:spPr>
          <a:xfrm>
            <a:off x="3124200" y="6572272"/>
            <a:ext cx="2895600" cy="285752"/>
          </a:xfrm>
          <a:prstGeom prst="rect">
            <a:avLst/>
          </a:prstGeom>
        </p:spPr>
        <p:txBody>
          <a:bodyPr vert="horz" rtlCol="0" anchor="ctr"/>
          <a:lstStyle>
            <a:lvl1pPr algn="ctr" eaLnBrk="1" latinLnBrk="0" hangingPunct="1">
              <a:defRPr kumimoji="0" sz="1200">
                <a:solidFill>
                  <a:schemeClr val="tx1"/>
                </a:solidFill>
              </a:defRPr>
            </a:lvl1pPr>
          </a:lstStyle>
          <a:p>
            <a:endParaRPr lang="ko-KR" altLang="en-US"/>
          </a:p>
        </p:txBody>
      </p:sp>
      <p:sp>
        <p:nvSpPr>
          <p:cNvPr id="6" name="슬라이드 번호 개체 틀 5"/>
          <p:cNvSpPr>
            <a:spLocks noGrp="1"/>
          </p:cNvSpPr>
          <p:nvPr>
            <p:ph type="sldNum" sz="quarter" idx="4"/>
          </p:nvPr>
        </p:nvSpPr>
        <p:spPr>
          <a:xfrm>
            <a:off x="6553200" y="6572272"/>
            <a:ext cx="2133600" cy="285752"/>
          </a:xfrm>
          <a:prstGeom prst="rect">
            <a:avLst/>
          </a:prstGeom>
        </p:spPr>
        <p:txBody>
          <a:bodyPr vert="horz" rtlCol="0" anchor="ctr"/>
          <a:lstStyle>
            <a:lvl1pPr algn="r" eaLnBrk="1" latinLnBrk="0" hangingPunct="1">
              <a:defRPr kumimoji="0" sz="1200">
                <a:solidFill>
                  <a:schemeClr val="tx1"/>
                </a:solidFill>
              </a:defRPr>
            </a:lvl1pPr>
          </a:lstStyle>
          <a:p>
            <a:fld id="{7B283F72-BD1C-4BA9-8959-435C3CF1A890}"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1" hangingPunct="1">
        <a:spcBef>
          <a:spcPct val="0"/>
        </a:spcBef>
        <a:buNone/>
        <a:defRPr kumimoji="0" sz="4400" b="0" kern="1200" spc="100" dirty="0">
          <a:ln w="18000">
            <a:noFill/>
            <a:prstDash val="solid"/>
          </a:ln>
          <a:solidFill>
            <a:schemeClr val="tx1"/>
          </a:solidFill>
          <a:effectLst>
            <a:outerShdw blurRad="44450" dist="25400" dir="2700000" algn="tl" rotWithShape="0">
              <a:schemeClr val="bg1">
                <a:alpha val="51000"/>
              </a:schemeClr>
            </a:outerShdw>
          </a:effectLst>
          <a:latin typeface="+mj-lt"/>
          <a:ea typeface="+mj-ea"/>
          <a:cs typeface="+mj-cs"/>
        </a:defRPr>
      </a:lvl1pPr>
      <a:lvl2pPr eaLnBrk="1" latinLnBrk="1" hangingPunct="1">
        <a:defRPr kumimoji="0">
          <a:solidFill>
            <a:schemeClr val="tx2"/>
          </a:solidFill>
        </a:defRPr>
      </a:lvl2pPr>
      <a:lvl3pPr eaLnBrk="1" latinLnBrk="1" hangingPunct="1">
        <a:defRPr kumimoji="0">
          <a:solidFill>
            <a:schemeClr val="tx2"/>
          </a:solidFill>
        </a:defRPr>
      </a:lvl3pPr>
      <a:lvl4pPr eaLnBrk="1" latinLnBrk="1" hangingPunct="1">
        <a:defRPr kumimoji="0">
          <a:solidFill>
            <a:schemeClr val="tx2"/>
          </a:solidFill>
        </a:defRPr>
      </a:lvl4pPr>
      <a:lvl5pPr eaLnBrk="1" latinLnBrk="1" hangingPunct="1">
        <a:defRPr kumimoji="0">
          <a:solidFill>
            <a:schemeClr val="tx2"/>
          </a:solidFill>
        </a:defRPr>
      </a:lvl5pPr>
      <a:lvl6pPr eaLnBrk="1" latinLnBrk="1" hangingPunct="1">
        <a:defRPr kumimoji="0">
          <a:solidFill>
            <a:schemeClr val="tx2"/>
          </a:solidFill>
        </a:defRPr>
      </a:lvl6pPr>
      <a:lvl7pPr eaLnBrk="1" latinLnBrk="1" hangingPunct="1">
        <a:defRPr kumimoji="0">
          <a:solidFill>
            <a:schemeClr val="tx2"/>
          </a:solidFill>
        </a:defRPr>
      </a:lvl7pPr>
      <a:lvl8pPr eaLnBrk="1" latinLnBrk="1" hangingPunct="1">
        <a:defRPr kumimoji="0">
          <a:solidFill>
            <a:schemeClr val="tx2"/>
          </a:solidFill>
        </a:defRPr>
      </a:lvl8pPr>
      <a:lvl9pPr eaLnBrk="1" latinLnBrk="1" hangingPunct="1">
        <a:defRPr kumimoji="0">
          <a:solidFill>
            <a:schemeClr val="tx2"/>
          </a:solidFill>
        </a:defRPr>
      </a:lvl9pPr>
    </p:titleStyle>
    <p:bodyStyle>
      <a:lvl1pPr marL="342900" indent="-342900" algn="l" rtl="0" eaLnBrk="1" latinLnBrk="1" hangingPunct="1">
        <a:spcBef>
          <a:spcPct val="20000"/>
        </a:spcBef>
        <a:buFont typeface="Arial"/>
        <a:buChar char="•"/>
        <a:defRPr kumimoji="0" sz="3200" kern="1200">
          <a:solidFill>
            <a:schemeClr val="tx2"/>
          </a:solidFill>
          <a:latin typeface="+mn-lt"/>
          <a:ea typeface="+mn-ea"/>
          <a:cs typeface="+mn-cs"/>
        </a:defRPr>
      </a:lvl1pPr>
      <a:lvl2pPr marL="742950" indent="-285750" algn="l" rtl="0" eaLnBrk="1" latinLnBrk="1" hangingPunct="1">
        <a:spcBef>
          <a:spcPct val="20000"/>
        </a:spcBef>
        <a:buClr>
          <a:schemeClr val="accent1">
            <a:shade val="75000"/>
          </a:schemeClr>
        </a:buClr>
        <a:buFont typeface="Arial"/>
        <a:buChar char="•"/>
        <a:defRPr kumimoji="0" sz="2800" kern="1200">
          <a:solidFill>
            <a:schemeClr val="tx1"/>
          </a:solidFill>
          <a:latin typeface="+mn-lt"/>
          <a:ea typeface="+mn-ea"/>
          <a:cs typeface="+mn-cs"/>
        </a:defRPr>
      </a:lvl2pPr>
      <a:lvl3pPr marL="1143000" indent="-228600" algn="l" rtl="0" eaLnBrk="1" latinLnBrk="1" hangingPunct="1">
        <a:spcBef>
          <a:spcPct val="20000"/>
        </a:spcBef>
        <a:buClr>
          <a:schemeClr val="tx2"/>
        </a:buClr>
        <a:buFont typeface="Arial"/>
        <a:buChar char="•"/>
        <a:defRPr kumimoji="0" sz="2600" kern="1200">
          <a:solidFill>
            <a:schemeClr val="tx1"/>
          </a:solidFill>
          <a:latin typeface="+mn-lt"/>
          <a:ea typeface="+mn-ea"/>
          <a:cs typeface="+mn-cs"/>
        </a:defRPr>
      </a:lvl3pPr>
      <a:lvl4pPr marL="1600200" indent="-228600" algn="l" rtl="0" eaLnBrk="1" latinLnBrk="1" hangingPunct="1">
        <a:spcBef>
          <a:spcPct val="20000"/>
        </a:spcBef>
        <a:buClr>
          <a:schemeClr val="accent1">
            <a:shade val="75000"/>
          </a:schemeClr>
        </a:buClr>
        <a:buFont typeface="Arial"/>
        <a:buChar char="•"/>
        <a:defRPr kumimoji="0" sz="2400" kern="1200">
          <a:solidFill>
            <a:schemeClr val="tx1"/>
          </a:solidFill>
          <a:latin typeface="+mn-lt"/>
          <a:ea typeface="+mn-ea"/>
          <a:cs typeface="+mn-cs"/>
        </a:defRPr>
      </a:lvl4pPr>
      <a:lvl5pPr marL="2057400" indent="-228600" algn="l" rtl="0" eaLnBrk="1" latinLnBrk="1" hangingPunct="1">
        <a:spcBef>
          <a:spcPct val="20000"/>
        </a:spcBef>
        <a:buClr>
          <a:schemeClr val="tx2"/>
        </a:buClr>
        <a:buFont typeface="Arial"/>
        <a:buChar char="•"/>
        <a:defRPr kumimoji="0" sz="2000" kern="1200">
          <a:solidFill>
            <a:schemeClr val="tx1"/>
          </a:solidFill>
          <a:latin typeface="+mn-lt"/>
          <a:ea typeface="+mn-ea"/>
          <a:cs typeface="+mn-cs"/>
        </a:defRPr>
      </a:lvl5pPr>
      <a:lvl6pPr marL="2514600" indent="-228600" algn="l" rtl="0" eaLnBrk="1" latinLnBrk="1" hangingPunct="1">
        <a:spcBef>
          <a:spcPct val="20000"/>
        </a:spcBef>
        <a:buClr>
          <a:schemeClr val="accent1"/>
        </a:buClr>
        <a:buFont typeface="Arial"/>
        <a:buChar char="•"/>
        <a:defRPr kumimoji="0" sz="1800" kern="1200">
          <a:solidFill>
            <a:schemeClr val="tx1"/>
          </a:solidFill>
          <a:latin typeface="+mn-lt"/>
          <a:ea typeface="+mn-ea"/>
          <a:cs typeface="+mn-cs"/>
        </a:defRPr>
      </a:lvl6pPr>
      <a:lvl7pPr marL="2971800" indent="-228600" algn="l" rtl="0" eaLnBrk="1" latinLnBrk="1" hangingPunct="1">
        <a:spcBef>
          <a:spcPct val="20000"/>
        </a:spcBef>
        <a:buClr>
          <a:schemeClr val="tx2"/>
        </a:buClr>
        <a:buFont typeface="Arial"/>
        <a:buChar char="•"/>
        <a:defRPr kumimoji="0" sz="1600" kern="1200">
          <a:solidFill>
            <a:schemeClr val="tx1"/>
          </a:solidFill>
          <a:latin typeface="+mn-lt"/>
          <a:ea typeface="+mn-ea"/>
          <a:cs typeface="+mn-cs"/>
        </a:defRPr>
      </a:lvl7pPr>
      <a:lvl8pPr marL="3429000" indent="-228600" algn="l" rtl="0" eaLnBrk="1" latinLnBrk="1" hangingPunct="1">
        <a:spcBef>
          <a:spcPct val="20000"/>
        </a:spcBef>
        <a:buClr>
          <a:schemeClr val="accent1"/>
        </a:buClr>
        <a:buFont typeface="Arial"/>
        <a:buChar char="•"/>
        <a:defRPr kumimoji="0" sz="1400" kern="1200">
          <a:solidFill>
            <a:schemeClr val="tx1"/>
          </a:solidFill>
          <a:latin typeface="+mn-lt"/>
          <a:ea typeface="+mn-ea"/>
          <a:cs typeface="+mn-cs"/>
        </a:defRPr>
      </a:lvl8pPr>
      <a:lvl9pPr marL="3886200" indent="-228600" algn="l" rtl="0" eaLnBrk="1" latinLnBrk="1" hangingPunct="1">
        <a:spcBef>
          <a:spcPct val="20000"/>
        </a:spcBef>
        <a:buClr>
          <a:schemeClr val="tx2"/>
        </a:buClr>
        <a:buFont typeface="Arial"/>
        <a:buChar char="•"/>
        <a:defRPr kumimoji="0" sz="1400" kern="120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Hegemony" TargetMode="External"/><Relationship Id="rId2" Type="http://schemas.openxmlformats.org/officeDocument/2006/relationships/hyperlink" Target="http://en.wikipedia.org/wiki/Androcentris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The Yellow Wallpaper</a:t>
            </a:r>
            <a:br>
              <a:rPr lang="en-US" altLang="ko-KR" dirty="0" smtClean="0"/>
            </a:br>
            <a:endParaRPr lang="ko-KR" altLang="en-US" dirty="0"/>
          </a:p>
        </p:txBody>
      </p:sp>
      <p:sp>
        <p:nvSpPr>
          <p:cNvPr id="3" name="부제목 2"/>
          <p:cNvSpPr>
            <a:spLocks noGrp="1"/>
          </p:cNvSpPr>
          <p:nvPr>
            <p:ph type="subTitle" idx="1"/>
          </p:nvPr>
        </p:nvSpPr>
        <p:spPr/>
        <p:txBody>
          <a:bodyPr>
            <a:normAutofit fontScale="77500" lnSpcReduction="20000"/>
          </a:bodyPr>
          <a:lstStyle/>
          <a:p>
            <a:r>
              <a:rPr lang="en-US" altLang="ko-KR" dirty="0" smtClean="0">
                <a:solidFill>
                  <a:schemeClr val="tx1"/>
                </a:solidFill>
              </a:rPr>
              <a:t>Charlotte Perkins Gilman</a:t>
            </a:r>
          </a:p>
          <a:p>
            <a:endParaRPr lang="en-US" altLang="ko-KR" dirty="0">
              <a:solidFill>
                <a:schemeClr val="tx1"/>
              </a:solidFill>
            </a:endParaRPr>
          </a:p>
          <a:p>
            <a:r>
              <a:rPr lang="en-US" altLang="ko-KR" sz="2000" dirty="0" smtClean="0">
                <a:solidFill>
                  <a:schemeClr val="tx1"/>
                </a:solidFill>
              </a:rPr>
              <a:t>April 10, 2015</a:t>
            </a:r>
            <a:endParaRPr lang="ko-KR" altLang="en-US" sz="20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a:bodyPr>
          <a:lstStyle/>
          <a:p>
            <a:r>
              <a:rPr lang="en-US" sz="2800" dirty="0"/>
              <a:t>T</a:t>
            </a:r>
            <a:r>
              <a:rPr lang="en-US" sz="2800" dirty="0" smtClean="0"/>
              <a:t>he </a:t>
            </a:r>
            <a:r>
              <a:rPr lang="en-US" sz="2800" dirty="0"/>
              <a:t>narrator’s eventual insanity is a </a:t>
            </a:r>
            <a:r>
              <a:rPr lang="en-US" sz="2800" dirty="0" smtClean="0"/>
              <a:t> product </a:t>
            </a:r>
            <a:r>
              <a:rPr lang="en-US" sz="2800" dirty="0"/>
              <a:t>of </a:t>
            </a:r>
            <a:r>
              <a:rPr lang="en-US" sz="2800" dirty="0" smtClean="0"/>
              <a:t> the </a:t>
            </a:r>
            <a:r>
              <a:rPr lang="en-US" sz="2800" dirty="0"/>
              <a:t>repression of her </a:t>
            </a:r>
            <a:r>
              <a:rPr lang="en-US" sz="2800" dirty="0" smtClean="0"/>
              <a:t>imaginative </a:t>
            </a:r>
            <a:r>
              <a:rPr lang="en-US" sz="2800" dirty="0"/>
              <a:t>power, not </a:t>
            </a:r>
            <a:endParaRPr lang="en-US" sz="2800" dirty="0" smtClean="0"/>
          </a:p>
          <a:p>
            <a:pPr>
              <a:buNone/>
            </a:pPr>
            <a:r>
              <a:rPr lang="en-US" sz="2800" dirty="0"/>
              <a:t> </a:t>
            </a:r>
            <a:r>
              <a:rPr lang="en-US" sz="2800" dirty="0" smtClean="0"/>
              <a:t>  the </a:t>
            </a:r>
            <a:r>
              <a:rPr lang="en-US" sz="2800" dirty="0"/>
              <a:t>expression of it. She is constantly longing </a:t>
            </a:r>
            <a:endParaRPr lang="en-US" sz="2800" dirty="0" smtClean="0"/>
          </a:p>
          <a:p>
            <a:pPr>
              <a:buNone/>
            </a:pPr>
            <a:r>
              <a:rPr lang="en-US" sz="2800" dirty="0"/>
              <a:t> </a:t>
            </a:r>
            <a:r>
              <a:rPr lang="en-US" sz="2800" dirty="0" smtClean="0"/>
              <a:t>  for </a:t>
            </a:r>
            <a:r>
              <a:rPr lang="en-US" sz="2800" dirty="0"/>
              <a:t>an emotional and intellectual outlet, even </a:t>
            </a:r>
            <a:endParaRPr lang="en-US" sz="2800" dirty="0" smtClean="0"/>
          </a:p>
          <a:p>
            <a:pPr>
              <a:buNone/>
            </a:pPr>
            <a:r>
              <a:rPr lang="en-US" sz="2800" dirty="0"/>
              <a:t> </a:t>
            </a:r>
            <a:r>
              <a:rPr lang="en-US" sz="2800" dirty="0" smtClean="0"/>
              <a:t>  going </a:t>
            </a:r>
            <a:r>
              <a:rPr lang="en-US" sz="2800" dirty="0"/>
              <a:t>so far as to keep a secret journal, which she describes more than once as a "relief" to </a:t>
            </a:r>
            <a:endParaRPr lang="en-US" sz="2800" dirty="0" smtClean="0"/>
          </a:p>
          <a:p>
            <a:pPr>
              <a:buNone/>
            </a:pPr>
            <a:r>
              <a:rPr lang="en-US" sz="2800" dirty="0"/>
              <a:t> </a:t>
            </a:r>
            <a:r>
              <a:rPr lang="en-US" sz="2800" dirty="0" smtClean="0"/>
              <a:t>  her </a:t>
            </a:r>
            <a:r>
              <a:rPr lang="en-US" sz="2800" dirty="0"/>
              <a:t>mind. </a:t>
            </a:r>
            <a:endParaRPr lang="ko-KR" altLang="en-US" sz="2800" dirty="0"/>
          </a:p>
        </p:txBody>
      </p:sp>
      <p:sp>
        <p:nvSpPr>
          <p:cNvPr id="2" name="제목 1"/>
          <p:cNvSpPr>
            <a:spLocks noGrp="1"/>
          </p:cNvSpPr>
          <p:nvPr>
            <p:ph type="title"/>
          </p:nvPr>
        </p:nvSpPr>
        <p:spPr/>
        <p:txBody>
          <a:bodyPr>
            <a:normAutofit fontScale="90000"/>
          </a:bodyPr>
          <a:lstStyle/>
          <a:p>
            <a:r>
              <a:rPr lang="en-US" dirty="0"/>
              <a:t>The Importance of Self-Expression</a:t>
            </a:r>
            <a:br>
              <a:rPr lang="en-US" dirty="0"/>
            </a:br>
            <a:endParaRPr lang="ko-KR"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lnSpcReduction="10000"/>
          </a:bodyPr>
          <a:lstStyle/>
          <a:p>
            <a:r>
              <a:rPr lang="en-US" dirty="0" smtClean="0"/>
              <a:t>representing </a:t>
            </a:r>
            <a:r>
              <a:rPr lang="en-US" dirty="0"/>
              <a:t>the structure of family, </a:t>
            </a:r>
            <a:r>
              <a:rPr lang="en-US" dirty="0" smtClean="0"/>
              <a:t>        medicine</a:t>
            </a:r>
            <a:r>
              <a:rPr lang="en-US" dirty="0"/>
              <a:t>, and tradition in which the </a:t>
            </a:r>
            <a:r>
              <a:rPr lang="en-US" dirty="0" smtClean="0"/>
              <a:t>         narrator </a:t>
            </a:r>
            <a:r>
              <a:rPr lang="en-US" dirty="0"/>
              <a:t>finds herself trapped. </a:t>
            </a:r>
            <a:r>
              <a:rPr lang="en-US" dirty="0" smtClean="0"/>
              <a:t>Wallpaper  </a:t>
            </a:r>
            <a:r>
              <a:rPr lang="en-US" dirty="0"/>
              <a:t>is domestic and humble, and Gilman </a:t>
            </a:r>
            <a:r>
              <a:rPr lang="en-US" dirty="0" smtClean="0"/>
              <a:t>         skillfully </a:t>
            </a:r>
            <a:r>
              <a:rPr lang="en-US" dirty="0"/>
              <a:t>uses this nightmarish, hideous </a:t>
            </a:r>
            <a:r>
              <a:rPr lang="en-US" dirty="0" smtClean="0"/>
              <a:t>      paper </a:t>
            </a:r>
            <a:r>
              <a:rPr lang="en-US" dirty="0"/>
              <a:t>as a symbol of the domestic life </a:t>
            </a:r>
            <a:r>
              <a:rPr lang="en-US" dirty="0" smtClean="0"/>
              <a:t>that </a:t>
            </a:r>
            <a:r>
              <a:rPr lang="en-US" dirty="0"/>
              <a:t>traps so many women</a:t>
            </a:r>
            <a:r>
              <a:rPr lang="en-US" dirty="0" smtClean="0"/>
              <a:t>.</a:t>
            </a:r>
          </a:p>
          <a:p>
            <a:r>
              <a:rPr lang="en-US" altLang="ko-KR" dirty="0" smtClean="0"/>
              <a:t>Being able to ‘read’ the woman figure is recognizing her own identity.</a:t>
            </a:r>
            <a:endParaRPr lang="ko-KR" altLang="en-US" dirty="0"/>
          </a:p>
        </p:txBody>
      </p:sp>
      <p:sp>
        <p:nvSpPr>
          <p:cNvPr id="2" name="제목 1"/>
          <p:cNvSpPr>
            <a:spLocks noGrp="1"/>
          </p:cNvSpPr>
          <p:nvPr>
            <p:ph type="title"/>
          </p:nvPr>
        </p:nvSpPr>
        <p:spPr/>
        <p:txBody>
          <a:bodyPr/>
          <a:lstStyle/>
          <a:p>
            <a:r>
              <a:rPr lang="en-US" altLang="ko-KR" dirty="0" smtClean="0"/>
              <a:t>Wallpaper as a Symbol</a:t>
            </a:r>
            <a:endParaRPr lang="ko-KR"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John is practical in the extreme. He has no patience with faith, and intense horror of superstition, and he scoffs openly at any talk of things not to be felt and seen and put down in figures. John is a physician, and </a:t>
            </a:r>
            <a:r>
              <a:rPr lang="en-US" altLang="ko-KR" i="1" dirty="0" smtClean="0"/>
              <a:t>perhaps</a:t>
            </a:r>
            <a:r>
              <a:rPr lang="en-US" altLang="ko-KR" dirty="0" smtClean="0"/>
              <a:t>-(I would not say it to a living soul, of course, but this is dead paper and a great relief to my mind-) </a:t>
            </a:r>
            <a:r>
              <a:rPr lang="en-US" altLang="ko-KR" i="1" dirty="0" smtClean="0"/>
              <a:t>perhaps</a:t>
            </a:r>
            <a:r>
              <a:rPr lang="en-US" altLang="ko-KR" dirty="0" smtClean="0"/>
              <a:t> that is one reason I do not get well faster.</a:t>
            </a:r>
            <a:endParaRPr lang="ko-KR" altLang="en-US" dirty="0"/>
          </a:p>
        </p:txBody>
      </p:sp>
      <p:sp>
        <p:nvSpPr>
          <p:cNvPr id="3" name="제목 2"/>
          <p:cNvSpPr>
            <a:spLocks noGrp="1"/>
          </p:cNvSpPr>
          <p:nvPr>
            <p:ph type="title"/>
          </p:nvPr>
        </p:nvSpPr>
        <p:spPr/>
        <p:txBody>
          <a:bodyPr/>
          <a:lstStyle/>
          <a:p>
            <a:r>
              <a:rPr lang="en-US" altLang="ko-KR" dirty="0" smtClean="0"/>
              <a:t>Exposition</a:t>
            </a:r>
            <a:endParaRPr lang="ko-KR"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There are things in that paper that nobody knows but me, or ever will. Behind that outside pattern the dim shapes get clearer every day. It is always the same shape, only very numerous. And it is like a woman stooping down and creeping about behind that pattern. I don’t like it a bit. I wonder-I begin to think-I wish John would take me away from here!</a:t>
            </a:r>
            <a:endParaRPr lang="ko-KR" altLang="en-US" dirty="0"/>
          </a:p>
        </p:txBody>
      </p:sp>
      <p:sp>
        <p:nvSpPr>
          <p:cNvPr id="3" name="제목 2"/>
          <p:cNvSpPr>
            <a:spLocks noGrp="1"/>
          </p:cNvSpPr>
          <p:nvPr>
            <p:ph type="title"/>
          </p:nvPr>
        </p:nvSpPr>
        <p:spPr/>
        <p:txBody>
          <a:bodyPr/>
          <a:lstStyle/>
          <a:p>
            <a:r>
              <a:rPr lang="en-US" altLang="ko-KR" dirty="0" smtClean="0"/>
              <a:t>Fantasy starts</a:t>
            </a:r>
            <a:endParaRPr lang="ko-KR"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At night in any kind of light, in twilight, candlelight,  lamplight, and worst of all by moonlight,  it becomes bars! The outside pattern I mean, and the woman behind it is as plain as can be.  I didn’t realize for a long time that the thing was that showed behind, that dim sub-pattern, but now I am quite sure it is </a:t>
            </a:r>
            <a:r>
              <a:rPr lang="en-US" altLang="ko-KR" smtClean="0"/>
              <a:t>a woman.</a:t>
            </a:r>
            <a:endParaRPr lang="ko-KR" altLang="en-US" dirty="0"/>
          </a:p>
        </p:txBody>
      </p:sp>
      <p:sp>
        <p:nvSpPr>
          <p:cNvPr id="3" name="제목 2"/>
          <p:cNvSpPr>
            <a:spLocks noGrp="1"/>
          </p:cNvSpPr>
          <p:nvPr>
            <p:ph type="title"/>
          </p:nvPr>
        </p:nvSpPr>
        <p:spPr/>
        <p:txBody>
          <a:bodyPr/>
          <a:lstStyle/>
          <a:p>
            <a:r>
              <a:rPr lang="en-US" altLang="ko-KR" dirty="0" smtClean="0"/>
              <a:t>Fantasy develops</a:t>
            </a:r>
            <a:endParaRPr lang="ko-KR"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lnSpcReduction="20000"/>
          </a:bodyPr>
          <a:lstStyle/>
          <a:p>
            <a:pPr latinLnBrk="0"/>
            <a:r>
              <a:rPr lang="en-US" dirty="0"/>
              <a:t>Then she said that the paper stained everything it touched, that she had found yellow smooches on all my clothes and John's, and she wished we would be more </a:t>
            </a:r>
            <a:r>
              <a:rPr lang="en-US" dirty="0" smtClean="0"/>
              <a:t>careful!</a:t>
            </a:r>
            <a:r>
              <a:rPr lang="ko-KR" altLang="en-US" dirty="0" smtClean="0"/>
              <a:t> </a:t>
            </a:r>
            <a:r>
              <a:rPr lang="en-US" dirty="0" smtClean="0"/>
              <a:t>Did </a:t>
            </a:r>
            <a:r>
              <a:rPr lang="en-US" dirty="0"/>
              <a:t>not that sound innocent? But I know she was studying that pattern, and I am determined that nobody shall find it out but myself</a:t>
            </a:r>
            <a:r>
              <a:rPr lang="en-US" dirty="0" smtClean="0"/>
              <a:t>! Life </a:t>
            </a:r>
            <a:r>
              <a:rPr lang="en-US" dirty="0"/>
              <a:t>is very much more exciting now than it used to be. You see I have something more to expect, to look forward to, to watch. I really do eat better, and am more quiet than I was.</a:t>
            </a:r>
            <a:endParaRPr lang="ko-KR" altLang="en-US" dirty="0"/>
          </a:p>
          <a:p>
            <a:endParaRPr lang="ko-KR" altLang="en-US" dirty="0"/>
          </a:p>
        </p:txBody>
      </p:sp>
      <p:sp>
        <p:nvSpPr>
          <p:cNvPr id="2" name="제목 1"/>
          <p:cNvSpPr>
            <a:spLocks noGrp="1"/>
          </p:cNvSpPr>
          <p:nvPr>
            <p:ph type="title"/>
          </p:nvPr>
        </p:nvSpPr>
        <p:spPr/>
        <p:txBody>
          <a:bodyPr/>
          <a:lstStyle/>
          <a:p>
            <a:r>
              <a:rPr lang="en-US" altLang="ko-KR" dirty="0" smtClean="0"/>
              <a:t>The moment of Change</a:t>
            </a:r>
            <a:endParaRPr lang="ko-KR"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lnSpcReduction="10000"/>
          </a:bodyPr>
          <a:lstStyle/>
          <a:p>
            <a:pPr latinLnBrk="0"/>
            <a:r>
              <a:rPr lang="en-US" dirty="0"/>
              <a:t>"What is the matter?" he cried. "For God's sake, what are you doing</a:t>
            </a:r>
            <a:r>
              <a:rPr lang="en-US" dirty="0" smtClean="0"/>
              <a:t>!“ </a:t>
            </a:r>
          </a:p>
          <a:p>
            <a:pPr latinLnBrk="0">
              <a:buNone/>
            </a:pPr>
            <a:r>
              <a:rPr lang="en-US" dirty="0"/>
              <a:t> </a:t>
            </a:r>
            <a:r>
              <a:rPr lang="en-US" dirty="0" smtClean="0"/>
              <a:t>  I </a:t>
            </a:r>
            <a:r>
              <a:rPr lang="en-US" dirty="0"/>
              <a:t>kept on creeping just the same, but I looked at him over my shoulder</a:t>
            </a:r>
            <a:r>
              <a:rPr lang="en-US" dirty="0" smtClean="0"/>
              <a:t>.</a:t>
            </a:r>
          </a:p>
          <a:p>
            <a:pPr latinLnBrk="0">
              <a:buNone/>
            </a:pPr>
            <a:r>
              <a:rPr lang="en-US" dirty="0"/>
              <a:t> </a:t>
            </a:r>
            <a:r>
              <a:rPr lang="en-US" dirty="0" smtClean="0"/>
              <a:t>  "</a:t>
            </a:r>
            <a:r>
              <a:rPr lang="en-US" dirty="0"/>
              <a:t>I've got out at last," said I, "in spite of you and Jane. And I've pulled off most of the paper, so you can't put me back!"</a:t>
            </a:r>
            <a:endParaRPr lang="ko-KR" altLang="en-US" dirty="0"/>
          </a:p>
          <a:p>
            <a:pPr>
              <a:buNone/>
            </a:pPr>
            <a:r>
              <a:rPr lang="en-US" dirty="0" smtClean="0"/>
              <a:t>   Now </a:t>
            </a:r>
            <a:r>
              <a:rPr lang="en-US" dirty="0"/>
              <a:t>why should that man have fainted? </a:t>
            </a:r>
            <a:r>
              <a:rPr lang="en-US" dirty="0" smtClean="0"/>
              <a:t>  </a:t>
            </a:r>
            <a:r>
              <a:rPr lang="en-US" smtClean="0"/>
              <a:t>But </a:t>
            </a:r>
            <a:r>
              <a:rPr lang="en-US" dirty="0"/>
              <a:t>he did, and right across my path by the wall</a:t>
            </a:r>
            <a:r>
              <a:rPr lang="en-US"/>
              <a:t>, </a:t>
            </a:r>
            <a:r>
              <a:rPr lang="en-US" smtClean="0"/>
              <a:t> so </a:t>
            </a:r>
            <a:r>
              <a:rPr lang="en-US" dirty="0"/>
              <a:t>that I had to creep over him </a:t>
            </a:r>
            <a:r>
              <a:rPr lang="en-US"/>
              <a:t>every </a:t>
            </a:r>
            <a:r>
              <a:rPr lang="en-US" smtClean="0"/>
              <a:t> time</a:t>
            </a:r>
            <a:r>
              <a:rPr lang="en-US" dirty="0"/>
              <a:t>!</a:t>
            </a:r>
            <a:endParaRPr lang="ko-KR" altLang="en-US" dirty="0"/>
          </a:p>
        </p:txBody>
      </p:sp>
      <p:sp>
        <p:nvSpPr>
          <p:cNvPr id="2" name="제목 1"/>
          <p:cNvSpPr>
            <a:spLocks noGrp="1"/>
          </p:cNvSpPr>
          <p:nvPr>
            <p:ph type="title"/>
          </p:nvPr>
        </p:nvSpPr>
        <p:spPr/>
        <p:txBody>
          <a:bodyPr/>
          <a:lstStyle/>
          <a:p>
            <a:r>
              <a:rPr lang="en-US" altLang="ko-KR" dirty="0" smtClean="0"/>
              <a:t>Ending</a:t>
            </a:r>
            <a:endParaRPr lang="ko-KR"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4"/>
          <p:cNvSpPr>
            <a:spLocks noGrp="1"/>
          </p:cNvSpPr>
          <p:nvPr>
            <p:ph idx="1"/>
          </p:nvPr>
        </p:nvSpPr>
        <p:spPr/>
        <p:txBody>
          <a:bodyPr/>
          <a:lstStyle/>
          <a:p>
            <a:r>
              <a:rPr lang="en-US" altLang="ko-KR" dirty="0" smtClean="0"/>
              <a:t>Married twice, once with a local artist called Walter Stetson, later with her first cousin George Houghton Gilman with whom she lived over 30 year. </a:t>
            </a:r>
            <a:endParaRPr lang="en-US" altLang="ko-KR" dirty="0"/>
          </a:p>
          <a:p>
            <a:endParaRPr lang="en-US" altLang="ko-KR" dirty="0" smtClean="0"/>
          </a:p>
          <a:p>
            <a:r>
              <a:rPr lang="en-US" altLang="ko-KR" dirty="0" smtClean="0"/>
              <a:t>She killed herself after being diagnosed as having an inoperable breast cancer.</a:t>
            </a:r>
            <a:endParaRPr lang="ko-KR" altLang="en-US" dirty="0"/>
          </a:p>
        </p:txBody>
      </p:sp>
      <p:sp>
        <p:nvSpPr>
          <p:cNvPr id="4" name="제목 3"/>
          <p:cNvSpPr>
            <a:spLocks noGrp="1"/>
          </p:cNvSpPr>
          <p:nvPr>
            <p:ph type="title"/>
          </p:nvPr>
        </p:nvSpPr>
        <p:spPr/>
        <p:txBody>
          <a:bodyPr/>
          <a:lstStyle/>
          <a:p>
            <a:r>
              <a:rPr lang="en-US" altLang="ko-KR" dirty="0" smtClean="0"/>
              <a:t>Gilman(1860-1935)</a:t>
            </a:r>
            <a:endParaRPr lang="ko-KR"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a:bodyPr>
          <a:lstStyle/>
          <a:p>
            <a:r>
              <a:rPr lang="en-US" altLang="ko-KR" dirty="0" smtClean="0"/>
              <a:t>proposing </a:t>
            </a:r>
            <a:r>
              <a:rPr lang="en-US" altLang="ko-KR" dirty="0"/>
              <a:t>community kitchens and childcare </a:t>
            </a:r>
            <a:r>
              <a:rPr lang="en-US" altLang="ko-KR" dirty="0" smtClean="0"/>
              <a:t>centers </a:t>
            </a:r>
            <a:r>
              <a:rPr lang="en-US" altLang="ko-KR" dirty="0"/>
              <a:t>as a way of reducing the burden of domestic work on women and allowing them to contribute to society in other ways, by working on equal terms with </a:t>
            </a:r>
            <a:r>
              <a:rPr lang="en-US" altLang="ko-KR" dirty="0" smtClean="0"/>
              <a:t>men</a:t>
            </a:r>
            <a:r>
              <a:rPr lang="en-US" altLang="ko-KR" dirty="0"/>
              <a:t> </a:t>
            </a:r>
            <a:r>
              <a:rPr lang="en-US" altLang="ko-KR" dirty="0" smtClean="0"/>
              <a:t>in </a:t>
            </a:r>
            <a:r>
              <a:rPr lang="en-US" altLang="ko-KR" i="1" dirty="0" smtClean="0"/>
              <a:t>Women and Economic</a:t>
            </a:r>
            <a:endParaRPr lang="ko-KR" altLang="en-US" i="1" dirty="0"/>
          </a:p>
        </p:txBody>
      </p:sp>
      <p:sp>
        <p:nvSpPr>
          <p:cNvPr id="2" name="제목 1"/>
          <p:cNvSpPr>
            <a:spLocks noGrp="1"/>
          </p:cNvSpPr>
          <p:nvPr>
            <p:ph type="title"/>
          </p:nvPr>
        </p:nvSpPr>
        <p:spPr/>
        <p:txBody>
          <a:bodyPr>
            <a:normAutofit fontScale="90000"/>
          </a:bodyPr>
          <a:lstStyle/>
          <a:p>
            <a:r>
              <a:rPr lang="en-US" altLang="ko-KR" dirty="0" smtClean="0"/>
              <a:t>A Utopian Feminist and Socialist</a:t>
            </a:r>
            <a:endParaRPr lang="ko-KR"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lnSpcReduction="20000"/>
          </a:bodyPr>
          <a:lstStyle/>
          <a:p>
            <a:r>
              <a:rPr lang="en-US" altLang="ko-KR" dirty="0" smtClean="0"/>
              <a:t>prescribing complete isolation and bed rest; to begin with, the patient was not allowed to talk to others, nor to read, write, do any other kind of practical activity or even feed herself.</a:t>
            </a:r>
          </a:p>
          <a:p>
            <a:endParaRPr lang="en-US" altLang="ko-KR" dirty="0"/>
          </a:p>
          <a:p>
            <a:r>
              <a:rPr lang="en-US" altLang="ko-KR" dirty="0" smtClean="0"/>
              <a:t>telling </a:t>
            </a:r>
            <a:r>
              <a:rPr lang="en-US" altLang="ko-KR" dirty="0"/>
              <a:t>Charlotte to devote herself entirely to domestic work, and to raising her child, to do no more than two hours reading a day, and 'never touch pen, brush or pencil as long as you live'. </a:t>
            </a:r>
            <a:endParaRPr lang="en-US" altLang="ko-KR" dirty="0" smtClean="0"/>
          </a:p>
          <a:p>
            <a:pPr>
              <a:buNone/>
            </a:pPr>
            <a:r>
              <a:rPr lang="en-US" altLang="ko-KR" dirty="0"/>
              <a:t> </a:t>
            </a:r>
            <a:r>
              <a:rPr lang="en-US" altLang="ko-KR" dirty="0" smtClean="0"/>
              <a:t>  </a:t>
            </a:r>
            <a:endParaRPr lang="ko-KR" altLang="en-US" dirty="0"/>
          </a:p>
        </p:txBody>
      </p:sp>
      <p:sp>
        <p:nvSpPr>
          <p:cNvPr id="2" name="제목 1"/>
          <p:cNvSpPr>
            <a:spLocks noGrp="1"/>
          </p:cNvSpPr>
          <p:nvPr>
            <p:ph type="title"/>
          </p:nvPr>
        </p:nvSpPr>
        <p:spPr/>
        <p:txBody>
          <a:bodyPr>
            <a:normAutofit/>
          </a:bodyPr>
          <a:lstStyle/>
          <a:p>
            <a:r>
              <a:rPr lang="en-US" altLang="ko-KR" dirty="0" smtClean="0"/>
              <a:t>Weir Mitchell’s treatment</a:t>
            </a:r>
            <a:endParaRPr lang="ko-KR"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lnSpcReduction="10000"/>
          </a:bodyPr>
          <a:lstStyle/>
          <a:p>
            <a:r>
              <a:rPr lang="en-US" altLang="ko-KR" smtClean="0"/>
              <a:t>initially seen as a horror story, in the tradition of Edgar Allan Poe, but now as an angry, but chillingly controlled, attack on the author's treatment in Mitchell's sanatorium</a:t>
            </a:r>
          </a:p>
          <a:p>
            <a:r>
              <a:rPr lang="en-US" altLang="ko-KR" smtClean="0"/>
              <a:t>seeing the figure of a woman 'creeping about' behind the pattern at night, trying to get out, clearly an alter ego for the narrator herself, who ends up ripping the wallpaper off, locking herself in the room and 'creeping' across the floor. </a:t>
            </a:r>
            <a:endParaRPr lang="ko-KR" altLang="en-US" dirty="0"/>
          </a:p>
        </p:txBody>
      </p:sp>
      <p:sp>
        <p:nvSpPr>
          <p:cNvPr id="2" name="제목 1"/>
          <p:cNvSpPr>
            <a:spLocks noGrp="1"/>
          </p:cNvSpPr>
          <p:nvPr>
            <p:ph type="title"/>
          </p:nvPr>
        </p:nvSpPr>
        <p:spPr/>
        <p:txBody>
          <a:bodyPr/>
          <a:lstStyle/>
          <a:p>
            <a:r>
              <a:rPr lang="en-US" altLang="ko-KR" smtClean="0"/>
              <a:t>‘The Yellow Wallpaper’</a:t>
            </a:r>
            <a:endParaRPr lang="ko-KR"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r>
              <a:rPr lang="en-US" dirty="0"/>
              <a:t>the narrator's insanity as a way to protest </a:t>
            </a:r>
            <a:endParaRPr lang="en-US" dirty="0" smtClean="0"/>
          </a:p>
          <a:p>
            <a:pPr>
              <a:buNone/>
            </a:pPr>
            <a:r>
              <a:rPr lang="en-US" dirty="0" smtClean="0"/>
              <a:t>the </a:t>
            </a:r>
            <a:r>
              <a:rPr lang="en-US" dirty="0"/>
              <a:t>medical and professional oppression </a:t>
            </a:r>
            <a:endParaRPr lang="en-US" dirty="0" smtClean="0"/>
          </a:p>
          <a:p>
            <a:pPr>
              <a:buNone/>
            </a:pPr>
            <a:r>
              <a:rPr lang="en-US" dirty="0" smtClean="0"/>
              <a:t>against </a:t>
            </a:r>
            <a:r>
              <a:rPr lang="en-US" dirty="0"/>
              <a:t>women at the </a:t>
            </a:r>
            <a:r>
              <a:rPr lang="en-US" dirty="0" smtClean="0"/>
              <a:t>time.</a:t>
            </a:r>
          </a:p>
          <a:p>
            <a:r>
              <a:rPr lang="en-US" dirty="0"/>
              <a:t>the outbreak of women being diagnosed </a:t>
            </a:r>
            <a:r>
              <a:rPr lang="en-US" dirty="0" err="1" smtClean="0"/>
              <a:t>asmentally</a:t>
            </a:r>
            <a:r>
              <a:rPr lang="en-US" dirty="0" smtClean="0"/>
              <a:t> </a:t>
            </a:r>
            <a:r>
              <a:rPr lang="en-US" dirty="0"/>
              <a:t>ill was the manifestation of </a:t>
            </a:r>
            <a:r>
              <a:rPr lang="en-US" dirty="0" smtClean="0"/>
              <a:t>  their </a:t>
            </a:r>
            <a:r>
              <a:rPr lang="en-US" dirty="0"/>
              <a:t>setbacks regarding the roles they </a:t>
            </a:r>
            <a:r>
              <a:rPr lang="en-US" dirty="0" smtClean="0"/>
              <a:t> were </a:t>
            </a:r>
          </a:p>
          <a:p>
            <a:pPr>
              <a:buNone/>
            </a:pPr>
            <a:r>
              <a:rPr lang="en-US" dirty="0" smtClean="0"/>
              <a:t>allowed </a:t>
            </a:r>
            <a:r>
              <a:rPr lang="en-US" dirty="0"/>
              <a:t>to play </a:t>
            </a:r>
            <a:r>
              <a:rPr lang="en-US" dirty="0" smtClean="0"/>
              <a:t>in </a:t>
            </a:r>
            <a:r>
              <a:rPr lang="en-US" dirty="0"/>
              <a:t>a male-dominated society. </a:t>
            </a:r>
            <a:endParaRPr lang="ko-KR" altLang="en-US" dirty="0"/>
          </a:p>
        </p:txBody>
      </p:sp>
      <p:sp>
        <p:nvSpPr>
          <p:cNvPr id="2" name="제목 1"/>
          <p:cNvSpPr>
            <a:spLocks noGrp="1"/>
          </p:cNvSpPr>
          <p:nvPr>
            <p:ph type="title"/>
          </p:nvPr>
        </p:nvSpPr>
        <p:spPr/>
        <p:txBody>
          <a:bodyPr>
            <a:normAutofit fontScale="90000"/>
          </a:bodyPr>
          <a:lstStyle/>
          <a:p>
            <a:r>
              <a:rPr lang="en-US" altLang="ko-KR" dirty="0" smtClean="0"/>
              <a:t>Gilman’s own words on the novel</a:t>
            </a:r>
            <a:endParaRPr lang="ko-KR"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a:bodyPr>
          <a:lstStyle/>
          <a:p>
            <a:r>
              <a:rPr lang="en-US" dirty="0"/>
              <a:t>a condemnation of the </a:t>
            </a:r>
            <a:r>
              <a:rPr lang="en-US" dirty="0" err="1">
                <a:hlinkClick r:id="rId2" tooltip="Androcentrism"/>
              </a:rPr>
              <a:t>androcentric</a:t>
            </a:r>
            <a:r>
              <a:rPr lang="en-US" dirty="0"/>
              <a:t> </a:t>
            </a:r>
            <a:r>
              <a:rPr lang="en-US" dirty="0" smtClean="0"/>
              <a:t> </a:t>
            </a:r>
          </a:p>
          <a:p>
            <a:pPr>
              <a:buNone/>
            </a:pPr>
            <a:r>
              <a:rPr lang="en-US" dirty="0">
                <a:hlinkClick r:id="rId3" tooltip="Hegemony"/>
              </a:rPr>
              <a:t> </a:t>
            </a:r>
            <a:r>
              <a:rPr lang="en-US" dirty="0" smtClean="0">
                <a:hlinkClick r:id="rId3" tooltip="Hegemony"/>
              </a:rPr>
              <a:t>  hegemony</a:t>
            </a:r>
            <a:r>
              <a:rPr lang="en-US" dirty="0"/>
              <a:t> of the 19th-century medical </a:t>
            </a:r>
            <a:endParaRPr lang="en-US" dirty="0" smtClean="0"/>
          </a:p>
          <a:p>
            <a:pPr>
              <a:buNone/>
            </a:pPr>
            <a:r>
              <a:rPr lang="en-US" dirty="0" smtClean="0"/>
              <a:t>   profession focusing </a:t>
            </a:r>
            <a:r>
              <a:rPr lang="en-US" dirty="0"/>
              <a:t>on the degree of </a:t>
            </a:r>
            <a:r>
              <a:rPr lang="en-US" dirty="0" smtClean="0"/>
              <a:t>           triumph </a:t>
            </a:r>
            <a:r>
              <a:rPr lang="en-US" dirty="0"/>
              <a:t>at the end of the story. </a:t>
            </a:r>
          </a:p>
          <a:p>
            <a:pPr>
              <a:buNone/>
            </a:pPr>
            <a:endParaRPr lang="en-US" dirty="0" smtClean="0"/>
          </a:p>
          <a:p>
            <a:pPr>
              <a:buNone/>
            </a:pPr>
            <a:endParaRPr lang="en-US" altLang="ko-KR" dirty="0"/>
          </a:p>
          <a:p>
            <a:pPr>
              <a:buNone/>
            </a:pPr>
            <a:endParaRPr lang="ko-KR" altLang="en-US" dirty="0"/>
          </a:p>
        </p:txBody>
      </p:sp>
      <p:sp>
        <p:nvSpPr>
          <p:cNvPr id="2" name="제목 1"/>
          <p:cNvSpPr>
            <a:spLocks noGrp="1"/>
          </p:cNvSpPr>
          <p:nvPr>
            <p:ph type="title"/>
          </p:nvPr>
        </p:nvSpPr>
        <p:spPr/>
        <p:txBody>
          <a:bodyPr/>
          <a:lstStyle/>
          <a:p>
            <a:r>
              <a:rPr lang="en-US" altLang="ko-KR" dirty="0" smtClean="0"/>
              <a:t>Feminist Interpretation</a:t>
            </a:r>
            <a:endParaRPr lang="ko-KR"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lnSpcReduction="10000"/>
          </a:bodyPr>
          <a:lstStyle/>
          <a:p>
            <a:r>
              <a:rPr lang="en-US" dirty="0" smtClean="0"/>
              <a:t>allowed </a:t>
            </a:r>
            <a:r>
              <a:rPr lang="en-US" dirty="0"/>
              <a:t>neither to write in her journal </a:t>
            </a:r>
            <a:r>
              <a:rPr lang="en-US" dirty="0" smtClean="0"/>
              <a:t> nor </a:t>
            </a:r>
            <a:r>
              <a:rPr lang="en-US" dirty="0"/>
              <a:t>to read, she would begin to "read" </a:t>
            </a:r>
            <a:r>
              <a:rPr lang="en-US" dirty="0" smtClean="0"/>
              <a:t>  the     wall paper </a:t>
            </a:r>
            <a:r>
              <a:rPr lang="en-US" dirty="0"/>
              <a:t>until she found the escape she was looking for. </a:t>
            </a:r>
            <a:endParaRPr lang="en-US" dirty="0" smtClean="0"/>
          </a:p>
          <a:p>
            <a:r>
              <a:rPr lang="en-US" dirty="0"/>
              <a:t>At the end of the story, as her husband </a:t>
            </a:r>
            <a:r>
              <a:rPr lang="en-US" dirty="0" smtClean="0"/>
              <a:t>      lies </a:t>
            </a:r>
            <a:r>
              <a:rPr lang="en-US" dirty="0"/>
              <a:t>on the floor unconscious, she crawls </a:t>
            </a:r>
            <a:r>
              <a:rPr lang="en-US" dirty="0" smtClean="0"/>
              <a:t>   over </a:t>
            </a:r>
            <a:r>
              <a:rPr lang="en-US" dirty="0"/>
              <a:t>him, symbolically rising over him. </a:t>
            </a:r>
            <a:r>
              <a:rPr lang="en-US" dirty="0" smtClean="0"/>
              <a:t>    This </a:t>
            </a:r>
            <a:r>
              <a:rPr lang="en-US" dirty="0"/>
              <a:t>is interpreted as a victory over her </a:t>
            </a:r>
            <a:r>
              <a:rPr lang="en-US" dirty="0" smtClean="0"/>
              <a:t>    husband</a:t>
            </a:r>
            <a:r>
              <a:rPr lang="en-US" dirty="0"/>
              <a:t>, at the expense of her sanity.</a:t>
            </a:r>
            <a:endParaRPr lang="ko-KR" altLang="en-US" dirty="0"/>
          </a:p>
        </p:txBody>
      </p:sp>
      <p:sp>
        <p:nvSpPr>
          <p:cNvPr id="2" name="제목 1"/>
          <p:cNvSpPr>
            <a:spLocks noGrp="1"/>
          </p:cNvSpPr>
          <p:nvPr>
            <p:ph type="title"/>
          </p:nvPr>
        </p:nvSpPr>
        <p:spPr/>
        <p:txBody>
          <a:bodyPr>
            <a:normAutofit fontScale="90000"/>
          </a:bodyPr>
          <a:lstStyle/>
          <a:p>
            <a:r>
              <a:rPr lang="en-US" altLang="ko-KR" dirty="0" smtClean="0"/>
              <a:t>Reading and Writing as Gendered Practices</a:t>
            </a:r>
            <a:endParaRPr lang="ko-KR"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r>
              <a:rPr lang="en-US" dirty="0"/>
              <a:t>The story reveals that this gender division had the effect of keeping women in a </a:t>
            </a:r>
            <a:r>
              <a:rPr lang="en-US" dirty="0" smtClean="0"/>
              <a:t>         childish </a:t>
            </a:r>
            <a:r>
              <a:rPr lang="en-US" dirty="0"/>
              <a:t>state of ignorance and preventing their full development. John’s assumption of his own superior wisdom and maturity </a:t>
            </a:r>
            <a:r>
              <a:rPr lang="en-US" dirty="0" smtClean="0"/>
              <a:t>  leads </a:t>
            </a:r>
            <a:r>
              <a:rPr lang="en-US" dirty="0"/>
              <a:t>him to misjudge, patronize, and </a:t>
            </a:r>
            <a:r>
              <a:rPr lang="en-US" dirty="0" smtClean="0"/>
              <a:t>       dominate </a:t>
            </a:r>
            <a:r>
              <a:rPr lang="en-US" dirty="0"/>
              <a:t>his wife, all in the name of </a:t>
            </a:r>
            <a:r>
              <a:rPr lang="en-US" dirty="0" smtClean="0"/>
              <a:t>          "</a:t>
            </a:r>
            <a:r>
              <a:rPr lang="en-US" dirty="0"/>
              <a:t>helping" her.</a:t>
            </a:r>
            <a:endParaRPr lang="ko-KR" altLang="en-US" dirty="0"/>
          </a:p>
        </p:txBody>
      </p:sp>
      <p:sp>
        <p:nvSpPr>
          <p:cNvPr id="2" name="제목 1"/>
          <p:cNvSpPr>
            <a:spLocks noGrp="1"/>
          </p:cNvSpPr>
          <p:nvPr>
            <p:ph type="title"/>
          </p:nvPr>
        </p:nvSpPr>
        <p:spPr/>
        <p:txBody>
          <a:bodyPr>
            <a:normAutofit fontScale="90000"/>
          </a:bodyPr>
          <a:lstStyle/>
          <a:p>
            <a:r>
              <a:rPr lang="en-US" altLang="ko-KR" dirty="0" smtClean="0"/>
              <a:t>The Subordination of Married Women</a:t>
            </a:r>
            <a:endParaRPr lang="ko-KR"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고구려 벽화">
  <a:themeElements>
    <a:clrScheme name="고구려 벽화">
      <a:dk1>
        <a:sysClr val="windowText" lastClr="000000"/>
      </a:dk1>
      <a:lt1>
        <a:sysClr val="window" lastClr="FFFFFF"/>
      </a:lt1>
      <a:dk2>
        <a:srgbClr val="433021"/>
      </a:dk2>
      <a:lt2>
        <a:srgbClr val="E8D8CA"/>
      </a:lt2>
      <a:accent1>
        <a:srgbClr val="E49458"/>
      </a:accent1>
      <a:accent2>
        <a:srgbClr val="74AD8D"/>
      </a:accent2>
      <a:accent3>
        <a:srgbClr val="D4AC30"/>
      </a:accent3>
      <a:accent4>
        <a:srgbClr val="7BA5BE"/>
      </a:accent4>
      <a:accent5>
        <a:srgbClr val="E4A098"/>
      </a:accent5>
      <a:accent6>
        <a:srgbClr val="70B4B7"/>
      </a:accent6>
      <a:hlink>
        <a:srgbClr val="008685"/>
      </a:hlink>
      <a:folHlink>
        <a:srgbClr val="EA5A23"/>
      </a:folHlink>
    </a:clrScheme>
    <a:fontScheme name="고구려 벽화">
      <a:majorFont>
        <a:latin typeface="Georgia"/>
        <a:ea typeface=""/>
        <a:cs typeface=""/>
        <a:font script="Cyrl" typeface="Times New Roman"/>
        <a:font script="Grek" typeface="Times New Roman"/>
        <a:font script="Jpan" typeface="ＭＳ Ｐゴシック"/>
        <a:font script="Hang" typeface="HY견명조"/>
        <a:font script="Hans" typeface="宋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eorgia"/>
        <a:ea typeface=""/>
        <a:cs typeface=""/>
        <a:font script="Cyrl" typeface="Times New Roman"/>
        <a:font script="Grek" typeface="Times New Roman"/>
        <a:font script="Jpan" typeface="ＭＳ Ｐゴシック"/>
        <a:font script="Hang" typeface="HY견명조"/>
        <a:font script="Hans" typeface="宋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고구려 벽화">
      <a:fillStyleLst>
        <a:solidFill>
          <a:schemeClr val="phClr">
            <a:tint val="100000"/>
            <a:shade val="100000"/>
            <a:hueMod val="100000"/>
            <a:satMod val="100000"/>
          </a:schemeClr>
        </a:solidFill>
        <a:gradFill rotWithShape="1">
          <a:gsLst>
            <a:gs pos="18000">
              <a:schemeClr val="phClr">
                <a:tint val="20000"/>
                <a:shade val="100000"/>
                <a:hueMod val="100000"/>
                <a:satMod val="100000"/>
              </a:schemeClr>
            </a:gs>
            <a:gs pos="87000">
              <a:schemeClr val="phClr">
                <a:tint val="100000"/>
                <a:shade val="100000"/>
                <a:hueMod val="100000"/>
                <a:satMod val="100000"/>
              </a:schemeClr>
            </a:gs>
          </a:gsLst>
          <a:lin ang="2700000" scaled="1"/>
        </a:gradFill>
        <a:gradFill rotWithShape="1">
          <a:gsLst>
            <a:gs pos="0">
              <a:schemeClr val="phClr">
                <a:tint val="95000"/>
                <a:shade val="100000"/>
                <a:hueMod val="100000"/>
                <a:satMod val="100000"/>
              </a:schemeClr>
            </a:gs>
            <a:gs pos="100000">
              <a:schemeClr val="phClr">
                <a:tint val="100000"/>
                <a:shade val="95000"/>
                <a:hueMod val="100000"/>
                <a:satMod val="100000"/>
              </a:schemeClr>
            </a:gs>
          </a:gsLst>
          <a:lin ang="0" scaled="1"/>
        </a:gradFill>
      </a:fillStyleLst>
      <a:lnStyleLst>
        <a:ln w="6350" cap="flat" cmpd="sng" algn="ctr">
          <a:solidFill>
            <a:schemeClr val="phClr"/>
          </a:solidFill>
          <a:prstDash val="solid"/>
        </a:ln>
        <a:ln w="15875" cap="flat" cmpd="sng" algn="ctr">
          <a:solidFill>
            <a:schemeClr val="phClr"/>
          </a:solidFill>
          <a:prstDash val="solid"/>
        </a:ln>
        <a:ln w="28575" cap="flat" cmpd="sng" algn="ctr">
          <a:solidFill>
            <a:schemeClr val="phClr"/>
          </a:solidFill>
          <a:prstDash val="solid"/>
        </a:ln>
      </a:lnStyleLst>
      <a:effectStyleLst>
        <a:effectStyle>
          <a:effectLst>
            <a:outerShdw dir="5400000" algn="tl">
              <a:srgbClr val="EBE9ED">
                <a:alpha val="0"/>
              </a:srgbClr>
            </a:outerShdw>
          </a:effectLst>
        </a:effectStyle>
        <a:effectStyle>
          <a:effectLst>
            <a:outerShdw blurRad="12700" dir="5400000" algn="tl">
              <a:srgbClr val="EBE9ED">
                <a:alpha val="27450"/>
              </a:srgbClr>
            </a:outerShdw>
          </a:effectLst>
          <a:scene3d>
            <a:camera prst="orthographicFront" fov="0">
              <a:rot lat="0" lon="0" rev="0"/>
            </a:camera>
            <a:lightRig rig="soft" dir="t">
              <a:rot lat="0" lon="0" rev="19200000"/>
            </a:lightRig>
          </a:scene3d>
          <a:sp3d prstMaterial="matte">
            <a:bevelT h="88900"/>
            <a:contourClr>
              <a:schemeClr val="phClr">
                <a:tint val="100000"/>
                <a:shade val="100000"/>
                <a:hueMod val="100000"/>
                <a:satMod val="100000"/>
              </a:schemeClr>
            </a:contourClr>
          </a:sp3d>
        </a:effectStyle>
        <a:effectStyle>
          <a:effectLst>
            <a:outerShdw blurRad="101600" dist="76200" dir="2700000" algn="bl">
              <a:srgbClr val="000000">
                <a:alpha val="30588"/>
              </a:srgbClr>
            </a:outerShdw>
          </a:effectLst>
          <a:scene3d>
            <a:camera prst="orthographicFront" fov="0">
              <a:rot lat="0" lon="0" rev="0"/>
            </a:camera>
            <a:lightRig rig="chilly" dir="t">
              <a:rot lat="0" lon="0" rev="4200000"/>
            </a:lightRig>
          </a:scene3d>
          <a:sp3d contourW="25400" prstMaterial="matte">
            <a:bevelT h="88900"/>
            <a:contourClr>
              <a:srgbClr val="FFFFFF">
                <a:alpha val="0"/>
              </a:srgbClr>
            </a:contourClr>
          </a:sp3d>
        </a:effectStyle>
      </a:effectStyleLst>
      <a:bgFillStyleLst>
        <a:solidFill>
          <a:schemeClr val="phClr">
            <a:tint val="100000"/>
            <a:shade val="100000"/>
            <a:hueMod val="100000"/>
            <a:satMod val="100000"/>
          </a:schemeClr>
        </a:solidFill>
        <a:gradFill rotWithShape="1">
          <a:gsLst>
            <a:gs pos="0">
              <a:schemeClr val="phClr">
                <a:tint val="95000"/>
                <a:shade val="100000"/>
                <a:hueMod val="100000"/>
                <a:satMod val="100000"/>
              </a:schemeClr>
            </a:gs>
            <a:gs pos="60000">
              <a:schemeClr val="phClr">
                <a:tint val="100000"/>
                <a:shade val="55000"/>
                <a:hueMod val="100000"/>
                <a:satMod val="100000"/>
              </a:schemeClr>
            </a:gs>
          </a:gsLst>
          <a:path path="circle">
            <a:fillToRect l="50000" t="90000" r="50000" b="10000"/>
          </a:path>
        </a:gradFill>
        <a:blipFill>
          <a:blip xmlns:r="http://schemas.openxmlformats.org/officeDocument/2006/relationships" r:embed="rId1">
            <a:duotone>
              <a:schemeClr val="phClr">
                <a:tint val="100000"/>
                <a:shade val="70000"/>
                <a:hueMod val="100000"/>
                <a:satMod val="100000"/>
              </a:schemeClr>
              <a:schemeClr val="phClr">
                <a:tint val="3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Hunting</Template>
  <TotalTime>223</TotalTime>
  <Words>1105</Words>
  <Application>Microsoft Office PowerPoint</Application>
  <PresentationFormat>화면 슬라이드 쇼(4:3)</PresentationFormat>
  <Paragraphs>62</Paragraphs>
  <Slides>16</Slides>
  <Notes>3</Notes>
  <HiddenSlides>0</HiddenSlides>
  <MMClips>0</MMClips>
  <ScaleCrop>false</ScaleCrop>
  <HeadingPairs>
    <vt:vector size="4" baseType="variant">
      <vt:variant>
        <vt:lpstr>테마</vt:lpstr>
      </vt:variant>
      <vt:variant>
        <vt:i4>1</vt:i4>
      </vt:variant>
      <vt:variant>
        <vt:lpstr>슬라이드 제목</vt:lpstr>
      </vt:variant>
      <vt:variant>
        <vt:i4>16</vt:i4>
      </vt:variant>
    </vt:vector>
  </HeadingPairs>
  <TitlesOfParts>
    <vt:vector size="17" baseType="lpstr">
      <vt:lpstr>고구려 벽화</vt:lpstr>
      <vt:lpstr>The Yellow Wallpaper </vt:lpstr>
      <vt:lpstr>Gilman(1860-1935)</vt:lpstr>
      <vt:lpstr>A Utopian Feminist and Socialist</vt:lpstr>
      <vt:lpstr>Weir Mitchell’s treatment</vt:lpstr>
      <vt:lpstr>‘The Yellow Wallpaper’</vt:lpstr>
      <vt:lpstr>Gilman’s own words on the novel</vt:lpstr>
      <vt:lpstr>Feminist Interpretation</vt:lpstr>
      <vt:lpstr>Reading and Writing as Gendered Practices</vt:lpstr>
      <vt:lpstr>The Subordination of Married Women</vt:lpstr>
      <vt:lpstr>The Importance of Self-Expression </vt:lpstr>
      <vt:lpstr>Wallpaper as a Symbol</vt:lpstr>
      <vt:lpstr>Exposition</vt:lpstr>
      <vt:lpstr>Fantasy starts</vt:lpstr>
      <vt:lpstr>Fantasy develops</vt:lpstr>
      <vt:lpstr>The moment of Change</vt:lpstr>
      <vt:lpstr>Ending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u</dc:creator>
  <cp:lastModifiedBy>u</cp:lastModifiedBy>
  <cp:revision>28</cp:revision>
  <dcterms:created xsi:type="dcterms:W3CDTF">2014-09-14T12:07:07Z</dcterms:created>
  <dcterms:modified xsi:type="dcterms:W3CDTF">2015-04-15T05:28:27Z</dcterms:modified>
</cp:coreProperties>
</file>